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6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7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8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9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6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B7CD6-117D-4787-91CF-19A9213C9CBA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79CBF87-C096-4F98-BC73-97104BCD4429}">
      <dgm:prSet custT="1"/>
      <dgm:spPr/>
      <dgm:t>
        <a:bodyPr/>
        <a:lstStyle/>
        <a:p>
          <a:pPr rtl="0"/>
          <a:r>
            <a:rPr lang="uk-UA" sz="3200" b="1" dirty="0" smtClean="0"/>
            <a:t>Аналітичне читання та письмо</a:t>
          </a:r>
        </a:p>
        <a:p>
          <a:pPr rtl="0"/>
          <a:r>
            <a:rPr lang="en-US" sz="1600" b="1" dirty="0" smtClean="0"/>
            <a:t>(</a:t>
          </a:r>
          <a:r>
            <a:rPr lang="uk-UA" sz="1600" b="1" dirty="0" smtClean="0"/>
            <a:t>для студентів </a:t>
          </a:r>
          <a:r>
            <a:rPr lang="en-US" sz="1600" b="1" dirty="0" smtClean="0"/>
            <a:t>4 </a:t>
          </a:r>
          <a:r>
            <a:rPr lang="uk-UA" sz="1600" b="1" dirty="0" smtClean="0"/>
            <a:t>курсу спеціальності 014.02 Середня освіта (Мова і література німецька)</a:t>
          </a:r>
          <a:endParaRPr lang="ru-RU" sz="1600" dirty="0"/>
        </a:p>
      </dgm:t>
    </dgm:pt>
    <dgm:pt modelId="{8C26EBEB-DF4C-4788-879F-5303A8AEA50E}" type="parTrans" cxnId="{691704F0-42C4-4E8D-B519-65ACC91104EC}">
      <dgm:prSet/>
      <dgm:spPr/>
      <dgm:t>
        <a:bodyPr/>
        <a:lstStyle/>
        <a:p>
          <a:endParaRPr lang="ru-RU"/>
        </a:p>
      </dgm:t>
    </dgm:pt>
    <dgm:pt modelId="{E6A857BA-5FAD-4553-8EF5-1BDD1D482FDB}" type="sibTrans" cxnId="{691704F0-42C4-4E8D-B519-65ACC91104EC}">
      <dgm:prSet/>
      <dgm:spPr/>
      <dgm:t>
        <a:bodyPr/>
        <a:lstStyle/>
        <a:p>
          <a:endParaRPr lang="ru-RU"/>
        </a:p>
      </dgm:t>
    </dgm:pt>
    <dgm:pt modelId="{9C34D240-519B-4BE1-A315-E9E2D43B0C5A}" type="pres">
      <dgm:prSet presAssocID="{89FB7CD6-117D-4787-91CF-19A9213C9C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4CBD7-02A1-40F8-94CA-387E7A8B0B17}" type="pres">
      <dgm:prSet presAssocID="{379CBF87-C096-4F98-BC73-97104BCD4429}" presName="composite" presStyleCnt="0"/>
      <dgm:spPr/>
    </dgm:pt>
    <dgm:pt modelId="{8532100C-3034-468B-B1C5-073DA87EEF8A}" type="pres">
      <dgm:prSet presAssocID="{379CBF87-C096-4F98-BC73-97104BCD4429}" presName="imgShp" presStyleLbl="fgImgPlace1" presStyleIdx="0" presStyleCnt="1" custLinFactNeighborX="-385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581685-3DF6-469B-94AC-597B993D1907}" type="pres">
      <dgm:prSet presAssocID="{379CBF87-C096-4F98-BC73-97104BCD4429}" presName="txShp" presStyleLbl="node1" presStyleIdx="0" presStyleCnt="1" custScaleX="130423" custScaleY="100098" custLinFactNeighborX="8437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704F0-42C4-4E8D-B519-65ACC91104EC}" srcId="{89FB7CD6-117D-4787-91CF-19A9213C9CBA}" destId="{379CBF87-C096-4F98-BC73-97104BCD4429}" srcOrd="0" destOrd="0" parTransId="{8C26EBEB-DF4C-4788-879F-5303A8AEA50E}" sibTransId="{E6A857BA-5FAD-4553-8EF5-1BDD1D482FDB}"/>
    <dgm:cxn modelId="{FD50CA6F-A87C-463A-9086-737C1F2B4E66}" type="presOf" srcId="{89FB7CD6-117D-4787-91CF-19A9213C9CBA}" destId="{9C34D240-519B-4BE1-A315-E9E2D43B0C5A}" srcOrd="0" destOrd="0" presId="urn:microsoft.com/office/officeart/2005/8/layout/vList3"/>
    <dgm:cxn modelId="{C9E84CE7-7C0C-493D-BF7A-8768B72F840C}" type="presOf" srcId="{379CBF87-C096-4F98-BC73-97104BCD4429}" destId="{0E581685-3DF6-469B-94AC-597B993D1907}" srcOrd="0" destOrd="0" presId="urn:microsoft.com/office/officeart/2005/8/layout/vList3"/>
    <dgm:cxn modelId="{EAA01390-19E9-4E2F-94B2-9BEFA174F30A}" type="presParOf" srcId="{9C34D240-519B-4BE1-A315-E9E2D43B0C5A}" destId="{EC34CBD7-02A1-40F8-94CA-387E7A8B0B17}" srcOrd="0" destOrd="0" presId="urn:microsoft.com/office/officeart/2005/8/layout/vList3"/>
    <dgm:cxn modelId="{A57287D9-6D92-441B-A7EA-1CCD76833D27}" type="presParOf" srcId="{EC34CBD7-02A1-40F8-94CA-387E7A8B0B17}" destId="{8532100C-3034-468B-B1C5-073DA87EEF8A}" srcOrd="0" destOrd="0" presId="urn:microsoft.com/office/officeart/2005/8/layout/vList3"/>
    <dgm:cxn modelId="{9C92C446-4030-443B-9238-7B5F1112E1CB}" type="presParOf" srcId="{EC34CBD7-02A1-40F8-94CA-387E7A8B0B17}" destId="{0E581685-3DF6-469B-94AC-597B993D1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AA6446-29BF-4F52-ADAA-C8D2161C97C2}" type="doc">
      <dgm:prSet loTypeId="urn:microsoft.com/office/officeart/2005/8/layout/list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638E074-4714-45DC-9D37-6E922E725557}">
      <dgm:prSet custT="1"/>
      <dgm:spPr/>
      <dgm:t>
        <a:bodyPr/>
        <a:lstStyle/>
        <a:p>
          <a:pPr rtl="0"/>
          <a:r>
            <a:rPr lang="en-US" sz="2400" dirty="0" smtClean="0"/>
            <a:t>Module 3. Economy. Ecology. The Press.</a:t>
          </a:r>
          <a:endParaRPr lang="ru-RU" sz="2400" dirty="0"/>
        </a:p>
      </dgm:t>
    </dgm:pt>
    <dgm:pt modelId="{279F1639-4BF2-452E-B097-5A908B65263A}" type="parTrans" cxnId="{6277B1D6-0A60-4979-BD32-330CB21861A5}">
      <dgm:prSet/>
      <dgm:spPr/>
      <dgm:t>
        <a:bodyPr/>
        <a:lstStyle/>
        <a:p>
          <a:endParaRPr lang="ru-RU"/>
        </a:p>
      </dgm:t>
    </dgm:pt>
    <dgm:pt modelId="{115BA25E-3057-4FD6-83B3-424FE5D543F2}" type="sibTrans" cxnId="{6277B1D6-0A60-4979-BD32-330CB21861A5}">
      <dgm:prSet/>
      <dgm:spPr/>
      <dgm:t>
        <a:bodyPr/>
        <a:lstStyle/>
        <a:p>
          <a:endParaRPr lang="ru-RU"/>
        </a:p>
      </dgm:t>
    </dgm:pt>
    <dgm:pt modelId="{221A7B77-0745-4F31-AE81-D0EA93338AFD}" type="pres">
      <dgm:prSet presAssocID="{81AA6446-29BF-4F52-ADAA-C8D2161C97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194CB7-DAA8-4B1D-B890-B2760F0792CE}" type="pres">
      <dgm:prSet presAssocID="{5638E074-4714-45DC-9D37-6E922E725557}" presName="parentLin" presStyleCnt="0"/>
      <dgm:spPr/>
    </dgm:pt>
    <dgm:pt modelId="{08F3E6E7-31D1-4DB4-BAD1-EFB0301E842E}" type="pres">
      <dgm:prSet presAssocID="{5638E074-4714-45DC-9D37-6E922E72555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217D1FCA-7192-40E2-B509-09F2D5508116}" type="pres">
      <dgm:prSet presAssocID="{5638E074-4714-45DC-9D37-6E922E725557}" presName="parentText" presStyleLbl="node1" presStyleIdx="0" presStyleCnt="1" custScaleX="106070" custScaleY="70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76BF1-25B7-4072-B34A-4C965B64A4FC}" type="pres">
      <dgm:prSet presAssocID="{5638E074-4714-45DC-9D37-6E922E725557}" presName="negativeSpace" presStyleCnt="0"/>
      <dgm:spPr/>
    </dgm:pt>
    <dgm:pt modelId="{B87AAA2E-16FA-422B-98B2-FD72EB1B3F42}" type="pres">
      <dgm:prSet presAssocID="{5638E074-4714-45DC-9D37-6E922E72555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C9DC542-1576-4822-813D-6FEFE6CA3477}" type="presOf" srcId="{5638E074-4714-45DC-9D37-6E922E725557}" destId="{08F3E6E7-31D1-4DB4-BAD1-EFB0301E842E}" srcOrd="0" destOrd="0" presId="urn:microsoft.com/office/officeart/2005/8/layout/list1"/>
    <dgm:cxn modelId="{37C93F8D-48A2-42F0-8435-AE34853BCFFD}" type="presOf" srcId="{81AA6446-29BF-4F52-ADAA-C8D2161C97C2}" destId="{221A7B77-0745-4F31-AE81-D0EA93338AFD}" srcOrd="0" destOrd="0" presId="urn:microsoft.com/office/officeart/2005/8/layout/list1"/>
    <dgm:cxn modelId="{D9DB7FC7-B85C-42A4-A833-A43FADAE4AFF}" type="presOf" srcId="{5638E074-4714-45DC-9D37-6E922E725557}" destId="{217D1FCA-7192-40E2-B509-09F2D5508116}" srcOrd="1" destOrd="0" presId="urn:microsoft.com/office/officeart/2005/8/layout/list1"/>
    <dgm:cxn modelId="{6277B1D6-0A60-4979-BD32-330CB21861A5}" srcId="{81AA6446-29BF-4F52-ADAA-C8D2161C97C2}" destId="{5638E074-4714-45DC-9D37-6E922E725557}" srcOrd="0" destOrd="0" parTransId="{279F1639-4BF2-452E-B097-5A908B65263A}" sibTransId="{115BA25E-3057-4FD6-83B3-424FE5D543F2}"/>
    <dgm:cxn modelId="{876AB087-3B5C-4ED4-8203-FE060538F0FF}" type="presParOf" srcId="{221A7B77-0745-4F31-AE81-D0EA93338AFD}" destId="{E7194CB7-DAA8-4B1D-B890-B2760F0792CE}" srcOrd="0" destOrd="0" presId="urn:microsoft.com/office/officeart/2005/8/layout/list1"/>
    <dgm:cxn modelId="{5BC86C95-F20E-4992-A2A3-FB32FBF8C97D}" type="presParOf" srcId="{E7194CB7-DAA8-4B1D-B890-B2760F0792CE}" destId="{08F3E6E7-31D1-4DB4-BAD1-EFB0301E842E}" srcOrd="0" destOrd="0" presId="urn:microsoft.com/office/officeart/2005/8/layout/list1"/>
    <dgm:cxn modelId="{AD0065B9-2E5D-4652-8936-6EB53726297A}" type="presParOf" srcId="{E7194CB7-DAA8-4B1D-B890-B2760F0792CE}" destId="{217D1FCA-7192-40E2-B509-09F2D5508116}" srcOrd="1" destOrd="0" presId="urn:microsoft.com/office/officeart/2005/8/layout/list1"/>
    <dgm:cxn modelId="{167172EE-E192-43F2-89EF-9BD01804C93C}" type="presParOf" srcId="{221A7B77-0745-4F31-AE81-D0EA93338AFD}" destId="{F8C76BF1-25B7-4072-B34A-4C965B64A4FC}" srcOrd="1" destOrd="0" presId="urn:microsoft.com/office/officeart/2005/8/layout/list1"/>
    <dgm:cxn modelId="{74DF43F0-D888-4124-A2A7-2E3F6C5411E2}" type="presParOf" srcId="{221A7B77-0745-4F31-AE81-D0EA93338AFD}" destId="{B87AAA2E-16FA-422B-98B2-FD72EB1B3F4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C323D0-339F-4D51-9080-045F4B0DE938}" type="doc">
      <dgm:prSet loTypeId="urn:microsoft.com/office/officeart/2008/layout/PictureStrips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C28FA112-3266-455C-BAB2-502FA7ACD699}">
      <dgm:prSet/>
      <dgm:spPr/>
      <dgm:t>
        <a:bodyPr/>
        <a:lstStyle/>
        <a:p>
          <a:pPr rtl="0"/>
          <a:r>
            <a:rPr lang="en-US" smtClean="0"/>
            <a:t>Economic Systems of the UK, USA, Ukraine</a:t>
          </a:r>
          <a:endParaRPr lang="ru-RU"/>
        </a:p>
      </dgm:t>
    </dgm:pt>
    <dgm:pt modelId="{66A1AA64-7A7A-4CBF-A522-7DF5590534E2}" type="parTrans" cxnId="{DE80A904-7E47-4A2D-8E8E-53F1AFEBE3AD}">
      <dgm:prSet/>
      <dgm:spPr/>
      <dgm:t>
        <a:bodyPr/>
        <a:lstStyle/>
        <a:p>
          <a:endParaRPr lang="ru-RU"/>
        </a:p>
      </dgm:t>
    </dgm:pt>
    <dgm:pt modelId="{68224496-6740-44EA-9133-ABA60CE14E53}" type="sibTrans" cxnId="{DE80A904-7E47-4A2D-8E8E-53F1AFEBE3AD}">
      <dgm:prSet/>
      <dgm:spPr/>
      <dgm:t>
        <a:bodyPr/>
        <a:lstStyle/>
        <a:p>
          <a:endParaRPr lang="ru-RU"/>
        </a:p>
      </dgm:t>
    </dgm:pt>
    <dgm:pt modelId="{ADBA08BB-A3F1-41F2-BEA9-DA58553ED347}">
      <dgm:prSet/>
      <dgm:spPr/>
      <dgm:t>
        <a:bodyPr/>
        <a:lstStyle/>
        <a:p>
          <a:pPr rtl="0"/>
          <a:r>
            <a:rPr lang="en-US" smtClean="0"/>
            <a:t>Inflation</a:t>
          </a:r>
          <a:endParaRPr lang="ru-RU"/>
        </a:p>
      </dgm:t>
    </dgm:pt>
    <dgm:pt modelId="{54D31679-E55D-4401-ACE3-86CF651D153E}" type="parTrans" cxnId="{76B35225-13A6-4237-84BA-9C3F77144B10}">
      <dgm:prSet/>
      <dgm:spPr/>
      <dgm:t>
        <a:bodyPr/>
        <a:lstStyle/>
        <a:p>
          <a:endParaRPr lang="ru-RU"/>
        </a:p>
      </dgm:t>
    </dgm:pt>
    <dgm:pt modelId="{53A81A4E-8B97-4188-B163-E6B6F8027E12}" type="sibTrans" cxnId="{76B35225-13A6-4237-84BA-9C3F77144B10}">
      <dgm:prSet/>
      <dgm:spPr/>
      <dgm:t>
        <a:bodyPr/>
        <a:lstStyle/>
        <a:p>
          <a:endParaRPr lang="ru-RU"/>
        </a:p>
      </dgm:t>
    </dgm:pt>
    <dgm:pt modelId="{DDC61DA7-DBE2-4605-878F-1786EE8F5056}">
      <dgm:prSet/>
      <dgm:spPr/>
      <dgm:t>
        <a:bodyPr/>
        <a:lstStyle/>
        <a:p>
          <a:pPr rtl="0"/>
          <a:r>
            <a:rPr lang="en-US" smtClean="0"/>
            <a:t>Ecological Problems</a:t>
          </a:r>
          <a:endParaRPr lang="ru-RU"/>
        </a:p>
      </dgm:t>
    </dgm:pt>
    <dgm:pt modelId="{48CD3A91-B0FE-484B-AE3B-83A339B30934}" type="parTrans" cxnId="{ACCC10F1-DC7B-4315-BEE1-FB760F68D2F9}">
      <dgm:prSet/>
      <dgm:spPr/>
      <dgm:t>
        <a:bodyPr/>
        <a:lstStyle/>
        <a:p>
          <a:endParaRPr lang="ru-RU"/>
        </a:p>
      </dgm:t>
    </dgm:pt>
    <dgm:pt modelId="{237118B2-CD00-4AD1-B785-CABA6E867BB7}" type="sibTrans" cxnId="{ACCC10F1-DC7B-4315-BEE1-FB760F68D2F9}">
      <dgm:prSet/>
      <dgm:spPr/>
      <dgm:t>
        <a:bodyPr/>
        <a:lstStyle/>
        <a:p>
          <a:endParaRPr lang="ru-RU"/>
        </a:p>
      </dgm:t>
    </dgm:pt>
    <dgm:pt modelId="{9793C9FE-B5BF-435E-8488-3F5D139DFD68}">
      <dgm:prSet/>
      <dgm:spPr/>
      <dgm:t>
        <a:bodyPr/>
        <a:lstStyle/>
        <a:p>
          <a:pPr rtl="0"/>
          <a:r>
            <a:rPr lang="en-US" smtClean="0"/>
            <a:t>Newspapers and Magazines in the UK, USA, Ukraine</a:t>
          </a:r>
          <a:endParaRPr lang="ru-RU"/>
        </a:p>
      </dgm:t>
    </dgm:pt>
    <dgm:pt modelId="{B993C317-FA13-4F54-B291-18B1F291BE37}" type="parTrans" cxnId="{A948B15C-311E-4C77-AF22-11268DECAA30}">
      <dgm:prSet/>
      <dgm:spPr/>
      <dgm:t>
        <a:bodyPr/>
        <a:lstStyle/>
        <a:p>
          <a:endParaRPr lang="ru-RU"/>
        </a:p>
      </dgm:t>
    </dgm:pt>
    <dgm:pt modelId="{8CCCF60D-E2E6-44D2-85AD-3B12AC8F4952}" type="sibTrans" cxnId="{A948B15C-311E-4C77-AF22-11268DECAA30}">
      <dgm:prSet/>
      <dgm:spPr/>
      <dgm:t>
        <a:bodyPr/>
        <a:lstStyle/>
        <a:p>
          <a:endParaRPr lang="ru-RU"/>
        </a:p>
      </dgm:t>
    </dgm:pt>
    <dgm:pt modelId="{E94CACAD-4C07-41DF-9E69-D838579AA2D4}">
      <dgm:prSet/>
      <dgm:spPr/>
      <dgm:t>
        <a:bodyPr/>
        <a:lstStyle/>
        <a:p>
          <a:pPr rtl="0"/>
          <a:r>
            <a:rPr lang="en-US" smtClean="0"/>
            <a:t>TV in the UK, USA, Ukraine</a:t>
          </a:r>
          <a:endParaRPr lang="ru-RU"/>
        </a:p>
      </dgm:t>
    </dgm:pt>
    <dgm:pt modelId="{CFBE6DCA-F5E8-4753-BBA7-1918CEE9ECF8}" type="parTrans" cxnId="{DDE9CB4A-9A0B-4461-9342-5E2134103D6A}">
      <dgm:prSet/>
      <dgm:spPr/>
      <dgm:t>
        <a:bodyPr/>
        <a:lstStyle/>
        <a:p>
          <a:endParaRPr lang="ru-RU"/>
        </a:p>
      </dgm:t>
    </dgm:pt>
    <dgm:pt modelId="{81C6993C-F62D-4AD0-A308-5BB60E81D2F6}" type="sibTrans" cxnId="{DDE9CB4A-9A0B-4461-9342-5E2134103D6A}">
      <dgm:prSet/>
      <dgm:spPr/>
      <dgm:t>
        <a:bodyPr/>
        <a:lstStyle/>
        <a:p>
          <a:endParaRPr lang="ru-RU"/>
        </a:p>
      </dgm:t>
    </dgm:pt>
    <dgm:pt modelId="{4F287267-8C86-47EC-ABB7-A0E45D8DC7F2}">
      <dgm:prSet/>
      <dgm:spPr/>
      <dgm:t>
        <a:bodyPr/>
        <a:lstStyle/>
        <a:p>
          <a:pPr rtl="0"/>
          <a:r>
            <a:rPr lang="en-US" smtClean="0"/>
            <a:t>Social Media</a:t>
          </a:r>
          <a:endParaRPr lang="ru-RU"/>
        </a:p>
      </dgm:t>
    </dgm:pt>
    <dgm:pt modelId="{9EEEDAE2-D1A6-42BB-8AB7-6E6B52129A10}" type="parTrans" cxnId="{0B00C73E-D864-4A12-BFC3-3CA45A508DE4}">
      <dgm:prSet/>
      <dgm:spPr/>
      <dgm:t>
        <a:bodyPr/>
        <a:lstStyle/>
        <a:p>
          <a:endParaRPr lang="ru-RU"/>
        </a:p>
      </dgm:t>
    </dgm:pt>
    <dgm:pt modelId="{6DDAFAE2-7D2B-485D-80A3-47B29AC63456}" type="sibTrans" cxnId="{0B00C73E-D864-4A12-BFC3-3CA45A508DE4}">
      <dgm:prSet/>
      <dgm:spPr/>
      <dgm:t>
        <a:bodyPr/>
        <a:lstStyle/>
        <a:p>
          <a:endParaRPr lang="ru-RU"/>
        </a:p>
      </dgm:t>
    </dgm:pt>
    <dgm:pt modelId="{40C88B9C-9D9B-43D4-BEB3-7BEC94DF6AD9}" type="pres">
      <dgm:prSet presAssocID="{D9C323D0-339F-4D51-9080-045F4B0DE9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11943F-6D51-44FF-A1D2-9FDE8023144B}" type="pres">
      <dgm:prSet presAssocID="{C28FA112-3266-455C-BAB2-502FA7ACD699}" presName="composite" presStyleCnt="0"/>
      <dgm:spPr/>
    </dgm:pt>
    <dgm:pt modelId="{1790D837-8177-48D1-AB06-487FC5BDD899}" type="pres">
      <dgm:prSet presAssocID="{C28FA112-3266-455C-BAB2-502FA7ACD699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E8CEA-614E-4F82-A1B8-D0240CF25E2A}" type="pres">
      <dgm:prSet presAssocID="{C28FA112-3266-455C-BAB2-502FA7ACD699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C59794FC-3367-4784-896E-31A8B23DDCF6}" type="pres">
      <dgm:prSet presAssocID="{68224496-6740-44EA-9133-ABA60CE14E53}" presName="sibTrans" presStyleCnt="0"/>
      <dgm:spPr/>
    </dgm:pt>
    <dgm:pt modelId="{A6D4576F-9CD3-4C25-9D34-12A17220BA95}" type="pres">
      <dgm:prSet presAssocID="{ADBA08BB-A3F1-41F2-BEA9-DA58553ED347}" presName="composite" presStyleCnt="0"/>
      <dgm:spPr/>
    </dgm:pt>
    <dgm:pt modelId="{3C1C248D-0CE1-4A70-8C1B-BAA7569A0FF0}" type="pres">
      <dgm:prSet presAssocID="{ADBA08BB-A3F1-41F2-BEA9-DA58553ED34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C035-3DAE-4009-9359-36B6F0CAEBA1}" type="pres">
      <dgm:prSet presAssocID="{ADBA08BB-A3F1-41F2-BEA9-DA58553ED347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027D777E-A8E9-4657-9D84-38D17DD21BAC}" type="pres">
      <dgm:prSet presAssocID="{53A81A4E-8B97-4188-B163-E6B6F8027E12}" presName="sibTrans" presStyleCnt="0"/>
      <dgm:spPr/>
    </dgm:pt>
    <dgm:pt modelId="{529B7D76-1E6B-4CF0-B5C0-929F2160447B}" type="pres">
      <dgm:prSet presAssocID="{DDC61DA7-DBE2-4605-878F-1786EE8F5056}" presName="composite" presStyleCnt="0"/>
      <dgm:spPr/>
    </dgm:pt>
    <dgm:pt modelId="{A7EE164B-F15E-44C2-A6FC-CD0ED3444E6B}" type="pres">
      <dgm:prSet presAssocID="{DDC61DA7-DBE2-4605-878F-1786EE8F5056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2A4A6-47DC-42F0-8EE1-5E36BC7C29FA}" type="pres">
      <dgm:prSet presAssocID="{DDC61DA7-DBE2-4605-878F-1786EE8F5056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A3D7B8F-F91E-455A-A02D-68877F67957C}" type="pres">
      <dgm:prSet presAssocID="{237118B2-CD00-4AD1-B785-CABA6E867BB7}" presName="sibTrans" presStyleCnt="0"/>
      <dgm:spPr/>
    </dgm:pt>
    <dgm:pt modelId="{8ED6B975-CBB2-4D44-A712-051D9C5FAA2E}" type="pres">
      <dgm:prSet presAssocID="{9793C9FE-B5BF-435E-8488-3F5D139DFD68}" presName="composite" presStyleCnt="0"/>
      <dgm:spPr/>
    </dgm:pt>
    <dgm:pt modelId="{9567C8A7-3805-4182-8F27-DFA16FD6F779}" type="pres">
      <dgm:prSet presAssocID="{9793C9FE-B5BF-435E-8488-3F5D139DFD68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D5166-9D14-4806-A570-A183247BD3F2}" type="pres">
      <dgm:prSet presAssocID="{9793C9FE-B5BF-435E-8488-3F5D139DFD68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53292645-1C8D-42D3-987A-CF275D20164B}" type="pres">
      <dgm:prSet presAssocID="{8CCCF60D-E2E6-44D2-85AD-3B12AC8F4952}" presName="sibTrans" presStyleCnt="0"/>
      <dgm:spPr/>
    </dgm:pt>
    <dgm:pt modelId="{4C50EE7C-5C88-401A-B38A-A644D0AA3914}" type="pres">
      <dgm:prSet presAssocID="{E94CACAD-4C07-41DF-9E69-D838579AA2D4}" presName="composite" presStyleCnt="0"/>
      <dgm:spPr/>
    </dgm:pt>
    <dgm:pt modelId="{E2B5C07D-D3D0-4DC2-9640-C589A023B107}" type="pres">
      <dgm:prSet presAssocID="{E94CACAD-4C07-41DF-9E69-D838579AA2D4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967A4-E63B-4C8F-A3FF-E09B6483D56E}" type="pres">
      <dgm:prSet presAssocID="{E94CACAD-4C07-41DF-9E69-D838579AA2D4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ru-RU"/>
        </a:p>
      </dgm:t>
    </dgm:pt>
    <dgm:pt modelId="{088B6B2A-DD87-4374-BBDC-3F501CC99456}" type="pres">
      <dgm:prSet presAssocID="{81C6993C-F62D-4AD0-A308-5BB60E81D2F6}" presName="sibTrans" presStyleCnt="0"/>
      <dgm:spPr/>
    </dgm:pt>
    <dgm:pt modelId="{6C7F7298-70B6-4B5F-8C93-B87F5FCD7535}" type="pres">
      <dgm:prSet presAssocID="{4F287267-8C86-47EC-ABB7-A0E45D8DC7F2}" presName="composite" presStyleCnt="0"/>
      <dgm:spPr/>
    </dgm:pt>
    <dgm:pt modelId="{CA3EDB19-B6EA-4212-B3EF-2169F6C3F378}" type="pres">
      <dgm:prSet presAssocID="{4F287267-8C86-47EC-ABB7-A0E45D8DC7F2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D922A-2A1A-4858-BA54-DDB697EDAC56}" type="pres">
      <dgm:prSet presAssocID="{4F287267-8C86-47EC-ABB7-A0E45D8DC7F2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B00C73E-D864-4A12-BFC3-3CA45A508DE4}" srcId="{D9C323D0-339F-4D51-9080-045F4B0DE938}" destId="{4F287267-8C86-47EC-ABB7-A0E45D8DC7F2}" srcOrd="5" destOrd="0" parTransId="{9EEEDAE2-D1A6-42BB-8AB7-6E6B52129A10}" sibTransId="{6DDAFAE2-7D2B-485D-80A3-47B29AC63456}"/>
    <dgm:cxn modelId="{A948B15C-311E-4C77-AF22-11268DECAA30}" srcId="{D9C323D0-339F-4D51-9080-045F4B0DE938}" destId="{9793C9FE-B5BF-435E-8488-3F5D139DFD68}" srcOrd="3" destOrd="0" parTransId="{B993C317-FA13-4F54-B291-18B1F291BE37}" sibTransId="{8CCCF60D-E2E6-44D2-85AD-3B12AC8F4952}"/>
    <dgm:cxn modelId="{F558C5A4-1D97-400D-952A-A490333FBAD5}" type="presOf" srcId="{DDC61DA7-DBE2-4605-878F-1786EE8F5056}" destId="{A7EE164B-F15E-44C2-A6FC-CD0ED3444E6B}" srcOrd="0" destOrd="0" presId="urn:microsoft.com/office/officeart/2008/layout/PictureStrips"/>
    <dgm:cxn modelId="{9E58A599-3952-4FF1-9022-3C547B5D869C}" type="presOf" srcId="{4F287267-8C86-47EC-ABB7-A0E45D8DC7F2}" destId="{CA3EDB19-B6EA-4212-B3EF-2169F6C3F378}" srcOrd="0" destOrd="0" presId="urn:microsoft.com/office/officeart/2008/layout/PictureStrips"/>
    <dgm:cxn modelId="{76B35225-13A6-4237-84BA-9C3F77144B10}" srcId="{D9C323D0-339F-4D51-9080-045F4B0DE938}" destId="{ADBA08BB-A3F1-41F2-BEA9-DA58553ED347}" srcOrd="1" destOrd="0" parTransId="{54D31679-E55D-4401-ACE3-86CF651D153E}" sibTransId="{53A81A4E-8B97-4188-B163-E6B6F8027E12}"/>
    <dgm:cxn modelId="{1E59E9D3-66E5-4350-ACBE-EF9EA3C4ECAC}" type="presOf" srcId="{ADBA08BB-A3F1-41F2-BEA9-DA58553ED347}" destId="{3C1C248D-0CE1-4A70-8C1B-BAA7569A0FF0}" srcOrd="0" destOrd="0" presId="urn:microsoft.com/office/officeart/2008/layout/PictureStrips"/>
    <dgm:cxn modelId="{ACCC10F1-DC7B-4315-BEE1-FB760F68D2F9}" srcId="{D9C323D0-339F-4D51-9080-045F4B0DE938}" destId="{DDC61DA7-DBE2-4605-878F-1786EE8F5056}" srcOrd="2" destOrd="0" parTransId="{48CD3A91-B0FE-484B-AE3B-83A339B30934}" sibTransId="{237118B2-CD00-4AD1-B785-CABA6E867BB7}"/>
    <dgm:cxn modelId="{DDE9CB4A-9A0B-4461-9342-5E2134103D6A}" srcId="{D9C323D0-339F-4D51-9080-045F4B0DE938}" destId="{E94CACAD-4C07-41DF-9E69-D838579AA2D4}" srcOrd="4" destOrd="0" parTransId="{CFBE6DCA-F5E8-4753-BBA7-1918CEE9ECF8}" sibTransId="{81C6993C-F62D-4AD0-A308-5BB60E81D2F6}"/>
    <dgm:cxn modelId="{DE80A904-7E47-4A2D-8E8E-53F1AFEBE3AD}" srcId="{D9C323D0-339F-4D51-9080-045F4B0DE938}" destId="{C28FA112-3266-455C-BAB2-502FA7ACD699}" srcOrd="0" destOrd="0" parTransId="{66A1AA64-7A7A-4CBF-A522-7DF5590534E2}" sibTransId="{68224496-6740-44EA-9133-ABA60CE14E53}"/>
    <dgm:cxn modelId="{F52B55BD-8023-411F-898A-FF285E0433D0}" type="presOf" srcId="{E94CACAD-4C07-41DF-9E69-D838579AA2D4}" destId="{E2B5C07D-D3D0-4DC2-9640-C589A023B107}" srcOrd="0" destOrd="0" presId="urn:microsoft.com/office/officeart/2008/layout/PictureStrips"/>
    <dgm:cxn modelId="{EBD63CEC-1554-4E9B-B7B7-987203BEDBD5}" type="presOf" srcId="{C28FA112-3266-455C-BAB2-502FA7ACD699}" destId="{1790D837-8177-48D1-AB06-487FC5BDD899}" srcOrd="0" destOrd="0" presId="urn:microsoft.com/office/officeart/2008/layout/PictureStrips"/>
    <dgm:cxn modelId="{15ECD982-703A-4BA8-851F-23B574205A54}" type="presOf" srcId="{D9C323D0-339F-4D51-9080-045F4B0DE938}" destId="{40C88B9C-9D9B-43D4-BEB3-7BEC94DF6AD9}" srcOrd="0" destOrd="0" presId="urn:microsoft.com/office/officeart/2008/layout/PictureStrips"/>
    <dgm:cxn modelId="{ACADD5CE-8523-4CE3-A8DD-BAFD1543ECB0}" type="presOf" srcId="{9793C9FE-B5BF-435E-8488-3F5D139DFD68}" destId="{9567C8A7-3805-4182-8F27-DFA16FD6F779}" srcOrd="0" destOrd="0" presId="urn:microsoft.com/office/officeart/2008/layout/PictureStrips"/>
    <dgm:cxn modelId="{D52E412E-04FF-4A30-BEC1-55A268546BA3}" type="presParOf" srcId="{40C88B9C-9D9B-43D4-BEB3-7BEC94DF6AD9}" destId="{2811943F-6D51-44FF-A1D2-9FDE8023144B}" srcOrd="0" destOrd="0" presId="urn:microsoft.com/office/officeart/2008/layout/PictureStrips"/>
    <dgm:cxn modelId="{3513A2B2-8743-41C9-98DE-AA4AEC352496}" type="presParOf" srcId="{2811943F-6D51-44FF-A1D2-9FDE8023144B}" destId="{1790D837-8177-48D1-AB06-487FC5BDD899}" srcOrd="0" destOrd="0" presId="urn:microsoft.com/office/officeart/2008/layout/PictureStrips"/>
    <dgm:cxn modelId="{4C5FA61E-9581-47DD-83FD-DBA8559CBD8A}" type="presParOf" srcId="{2811943F-6D51-44FF-A1D2-9FDE8023144B}" destId="{EA8E8CEA-614E-4F82-A1B8-D0240CF25E2A}" srcOrd="1" destOrd="0" presId="urn:microsoft.com/office/officeart/2008/layout/PictureStrips"/>
    <dgm:cxn modelId="{D350A58D-9519-4040-B192-BA73EFCBC04A}" type="presParOf" srcId="{40C88B9C-9D9B-43D4-BEB3-7BEC94DF6AD9}" destId="{C59794FC-3367-4784-896E-31A8B23DDCF6}" srcOrd="1" destOrd="0" presId="urn:microsoft.com/office/officeart/2008/layout/PictureStrips"/>
    <dgm:cxn modelId="{8D539857-6AFA-4275-866E-41B92D92BF4A}" type="presParOf" srcId="{40C88B9C-9D9B-43D4-BEB3-7BEC94DF6AD9}" destId="{A6D4576F-9CD3-4C25-9D34-12A17220BA95}" srcOrd="2" destOrd="0" presId="urn:microsoft.com/office/officeart/2008/layout/PictureStrips"/>
    <dgm:cxn modelId="{7F12D9CA-4C94-45D4-ADA0-4FA78C19B5C8}" type="presParOf" srcId="{A6D4576F-9CD3-4C25-9D34-12A17220BA95}" destId="{3C1C248D-0CE1-4A70-8C1B-BAA7569A0FF0}" srcOrd="0" destOrd="0" presId="urn:microsoft.com/office/officeart/2008/layout/PictureStrips"/>
    <dgm:cxn modelId="{6E0B23FC-E695-412F-BCDD-93A4F1FFA59D}" type="presParOf" srcId="{A6D4576F-9CD3-4C25-9D34-12A17220BA95}" destId="{9428C035-3DAE-4009-9359-36B6F0CAEBA1}" srcOrd="1" destOrd="0" presId="urn:microsoft.com/office/officeart/2008/layout/PictureStrips"/>
    <dgm:cxn modelId="{1152D2AF-2CA5-4BE9-A3C7-995BCD9AC31C}" type="presParOf" srcId="{40C88B9C-9D9B-43D4-BEB3-7BEC94DF6AD9}" destId="{027D777E-A8E9-4657-9D84-38D17DD21BAC}" srcOrd="3" destOrd="0" presId="urn:microsoft.com/office/officeart/2008/layout/PictureStrips"/>
    <dgm:cxn modelId="{2DC49157-2C78-4183-A1C8-1492774C59B1}" type="presParOf" srcId="{40C88B9C-9D9B-43D4-BEB3-7BEC94DF6AD9}" destId="{529B7D76-1E6B-4CF0-B5C0-929F2160447B}" srcOrd="4" destOrd="0" presId="urn:microsoft.com/office/officeart/2008/layout/PictureStrips"/>
    <dgm:cxn modelId="{87DE9D25-4C1E-47AF-B94C-22CA6EDDF52A}" type="presParOf" srcId="{529B7D76-1E6B-4CF0-B5C0-929F2160447B}" destId="{A7EE164B-F15E-44C2-A6FC-CD0ED3444E6B}" srcOrd="0" destOrd="0" presId="urn:microsoft.com/office/officeart/2008/layout/PictureStrips"/>
    <dgm:cxn modelId="{F9B20C83-258E-4610-B90B-6F008AFAB532}" type="presParOf" srcId="{529B7D76-1E6B-4CF0-B5C0-929F2160447B}" destId="{45D2A4A6-47DC-42F0-8EE1-5E36BC7C29FA}" srcOrd="1" destOrd="0" presId="urn:microsoft.com/office/officeart/2008/layout/PictureStrips"/>
    <dgm:cxn modelId="{A4EEE2D1-04AD-4B17-96F5-FEB32107662D}" type="presParOf" srcId="{40C88B9C-9D9B-43D4-BEB3-7BEC94DF6AD9}" destId="{2A3D7B8F-F91E-455A-A02D-68877F67957C}" srcOrd="5" destOrd="0" presId="urn:microsoft.com/office/officeart/2008/layout/PictureStrips"/>
    <dgm:cxn modelId="{A8C6C6C5-CBF5-460D-8512-1B36F0754AF3}" type="presParOf" srcId="{40C88B9C-9D9B-43D4-BEB3-7BEC94DF6AD9}" destId="{8ED6B975-CBB2-4D44-A712-051D9C5FAA2E}" srcOrd="6" destOrd="0" presId="urn:microsoft.com/office/officeart/2008/layout/PictureStrips"/>
    <dgm:cxn modelId="{B85A9F3D-8616-4B77-9844-DA1FF8A99A39}" type="presParOf" srcId="{8ED6B975-CBB2-4D44-A712-051D9C5FAA2E}" destId="{9567C8A7-3805-4182-8F27-DFA16FD6F779}" srcOrd="0" destOrd="0" presId="urn:microsoft.com/office/officeart/2008/layout/PictureStrips"/>
    <dgm:cxn modelId="{524548FD-E93E-4802-8D98-F98C390A92D6}" type="presParOf" srcId="{8ED6B975-CBB2-4D44-A712-051D9C5FAA2E}" destId="{0E1D5166-9D14-4806-A570-A183247BD3F2}" srcOrd="1" destOrd="0" presId="urn:microsoft.com/office/officeart/2008/layout/PictureStrips"/>
    <dgm:cxn modelId="{736746A4-56CB-406C-9835-51DB8CA738D3}" type="presParOf" srcId="{40C88B9C-9D9B-43D4-BEB3-7BEC94DF6AD9}" destId="{53292645-1C8D-42D3-987A-CF275D20164B}" srcOrd="7" destOrd="0" presId="urn:microsoft.com/office/officeart/2008/layout/PictureStrips"/>
    <dgm:cxn modelId="{8E37D72B-4E37-4095-87A5-FEB1DC6AF07A}" type="presParOf" srcId="{40C88B9C-9D9B-43D4-BEB3-7BEC94DF6AD9}" destId="{4C50EE7C-5C88-401A-B38A-A644D0AA3914}" srcOrd="8" destOrd="0" presId="urn:microsoft.com/office/officeart/2008/layout/PictureStrips"/>
    <dgm:cxn modelId="{D0191520-80C2-448F-B12A-02906B53D358}" type="presParOf" srcId="{4C50EE7C-5C88-401A-B38A-A644D0AA3914}" destId="{E2B5C07D-D3D0-4DC2-9640-C589A023B107}" srcOrd="0" destOrd="0" presId="urn:microsoft.com/office/officeart/2008/layout/PictureStrips"/>
    <dgm:cxn modelId="{BD4503CE-A560-4637-99A2-2B43857B137C}" type="presParOf" srcId="{4C50EE7C-5C88-401A-B38A-A644D0AA3914}" destId="{2DF967A4-E63B-4C8F-A3FF-E09B6483D56E}" srcOrd="1" destOrd="0" presId="urn:microsoft.com/office/officeart/2008/layout/PictureStrips"/>
    <dgm:cxn modelId="{3CF52665-AC2F-486C-89A0-013DC18EA3F6}" type="presParOf" srcId="{40C88B9C-9D9B-43D4-BEB3-7BEC94DF6AD9}" destId="{088B6B2A-DD87-4374-BBDC-3F501CC99456}" srcOrd="9" destOrd="0" presId="urn:microsoft.com/office/officeart/2008/layout/PictureStrips"/>
    <dgm:cxn modelId="{BF1898B6-2BA1-413D-8CB5-C634E5676926}" type="presParOf" srcId="{40C88B9C-9D9B-43D4-BEB3-7BEC94DF6AD9}" destId="{6C7F7298-70B6-4B5F-8C93-B87F5FCD7535}" srcOrd="10" destOrd="0" presId="urn:microsoft.com/office/officeart/2008/layout/PictureStrips"/>
    <dgm:cxn modelId="{ECB193B2-2AEC-4C41-81ED-B5EE8A34B6D2}" type="presParOf" srcId="{6C7F7298-70B6-4B5F-8C93-B87F5FCD7535}" destId="{CA3EDB19-B6EA-4212-B3EF-2169F6C3F378}" srcOrd="0" destOrd="0" presId="urn:microsoft.com/office/officeart/2008/layout/PictureStrips"/>
    <dgm:cxn modelId="{473737CB-DF28-45C1-84C3-36BE2EBC865E}" type="presParOf" srcId="{6C7F7298-70B6-4B5F-8C93-B87F5FCD7535}" destId="{1D0D922A-2A1A-4858-BA54-DDB697EDAC5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A00806-C7F2-420B-9724-7CE1A5952F63}" type="doc">
      <dgm:prSet loTypeId="urn:microsoft.com/office/officeart/2008/layout/AlternatingPictureBlocks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DD1297-940A-4B55-8578-7D5D27D871CC}">
      <dgm:prSet custT="1"/>
      <dgm:spPr/>
      <dgm:t>
        <a:bodyPr/>
        <a:lstStyle/>
        <a:p>
          <a:pPr rtl="0"/>
          <a:r>
            <a:rPr lang="en-US" sz="4000" dirty="0" smtClean="0"/>
            <a:t>Newspaper articles</a:t>
          </a:r>
          <a:endParaRPr lang="ru-RU" sz="4000" dirty="0"/>
        </a:p>
      </dgm:t>
    </dgm:pt>
    <dgm:pt modelId="{3989A82F-9498-423C-9BBC-D15417FEB777}" type="parTrans" cxnId="{31F7B1F8-5A74-4058-BC05-27470EBEEAE6}">
      <dgm:prSet/>
      <dgm:spPr/>
      <dgm:t>
        <a:bodyPr/>
        <a:lstStyle/>
        <a:p>
          <a:endParaRPr lang="ru-RU"/>
        </a:p>
      </dgm:t>
    </dgm:pt>
    <dgm:pt modelId="{AE9D3E52-93CA-43B2-A7F9-EBB52A554F0F}" type="sibTrans" cxnId="{31F7B1F8-5A74-4058-BC05-27470EBEEAE6}">
      <dgm:prSet/>
      <dgm:spPr/>
      <dgm:t>
        <a:bodyPr/>
        <a:lstStyle/>
        <a:p>
          <a:endParaRPr lang="ru-RU"/>
        </a:p>
      </dgm:t>
    </dgm:pt>
    <dgm:pt modelId="{12894EF0-3242-4061-9802-8CDB426BE717}">
      <dgm:prSet custT="1"/>
      <dgm:spPr/>
      <dgm:t>
        <a:bodyPr/>
        <a:lstStyle/>
        <a:p>
          <a:pPr rtl="0"/>
          <a:r>
            <a:rPr lang="en-US" sz="4000" dirty="0" smtClean="0"/>
            <a:t>Fiction</a:t>
          </a:r>
          <a:endParaRPr lang="ru-RU" sz="4000" dirty="0"/>
        </a:p>
      </dgm:t>
    </dgm:pt>
    <dgm:pt modelId="{1D01E7A7-C968-42CF-8DC4-AE4E761897F6}" type="parTrans" cxnId="{B914AEEC-4A02-42C5-940A-3E53979F3B02}">
      <dgm:prSet/>
      <dgm:spPr/>
      <dgm:t>
        <a:bodyPr/>
        <a:lstStyle/>
        <a:p>
          <a:endParaRPr lang="ru-RU"/>
        </a:p>
      </dgm:t>
    </dgm:pt>
    <dgm:pt modelId="{9EBCACDB-8B97-4F7B-9C05-48F2BC2F1AFE}" type="sibTrans" cxnId="{B914AEEC-4A02-42C5-940A-3E53979F3B02}">
      <dgm:prSet/>
      <dgm:spPr/>
      <dgm:t>
        <a:bodyPr/>
        <a:lstStyle/>
        <a:p>
          <a:endParaRPr lang="ru-RU"/>
        </a:p>
      </dgm:t>
    </dgm:pt>
    <dgm:pt modelId="{83C8749A-30FA-4D3F-8451-6ADBB72E987D}" type="pres">
      <dgm:prSet presAssocID="{44A00806-C7F2-420B-9724-7CE1A5952F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6C7F0-7C42-4A2C-A38D-0BDA1A9A638C}" type="pres">
      <dgm:prSet presAssocID="{2EDD1297-940A-4B55-8578-7D5D27D871CC}" presName="comp" presStyleCnt="0"/>
      <dgm:spPr/>
    </dgm:pt>
    <dgm:pt modelId="{3FF4BDF7-4ECD-4431-8925-93AB09F7B160}" type="pres">
      <dgm:prSet presAssocID="{2EDD1297-940A-4B55-8578-7D5D27D871CC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C723B-FE39-4CD4-B9B6-763D6267B719}" type="pres">
      <dgm:prSet presAssocID="{2EDD1297-940A-4B55-8578-7D5D27D871CC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1F98807B-8AD4-43CF-9EFC-BF10E45516FA}" type="pres">
      <dgm:prSet presAssocID="{AE9D3E52-93CA-43B2-A7F9-EBB52A554F0F}" presName="sibTrans" presStyleCnt="0"/>
      <dgm:spPr/>
    </dgm:pt>
    <dgm:pt modelId="{6E56075F-1864-477A-B65C-F2A00E231939}" type="pres">
      <dgm:prSet presAssocID="{12894EF0-3242-4061-9802-8CDB426BE717}" presName="comp" presStyleCnt="0"/>
      <dgm:spPr/>
    </dgm:pt>
    <dgm:pt modelId="{DBEE102A-F03F-4B2D-89F7-78BC1339E486}" type="pres">
      <dgm:prSet presAssocID="{12894EF0-3242-4061-9802-8CDB426BE717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A32E-A242-4423-8C4F-2567C5319BF1}" type="pres">
      <dgm:prSet presAssocID="{12894EF0-3242-4061-9802-8CDB426BE717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ru-RU"/>
        </a:p>
      </dgm:t>
    </dgm:pt>
  </dgm:ptLst>
  <dgm:cxnLst>
    <dgm:cxn modelId="{31F7B1F8-5A74-4058-BC05-27470EBEEAE6}" srcId="{44A00806-C7F2-420B-9724-7CE1A5952F63}" destId="{2EDD1297-940A-4B55-8578-7D5D27D871CC}" srcOrd="0" destOrd="0" parTransId="{3989A82F-9498-423C-9BBC-D15417FEB777}" sibTransId="{AE9D3E52-93CA-43B2-A7F9-EBB52A554F0F}"/>
    <dgm:cxn modelId="{B914AEEC-4A02-42C5-940A-3E53979F3B02}" srcId="{44A00806-C7F2-420B-9724-7CE1A5952F63}" destId="{12894EF0-3242-4061-9802-8CDB426BE717}" srcOrd="1" destOrd="0" parTransId="{1D01E7A7-C968-42CF-8DC4-AE4E761897F6}" sibTransId="{9EBCACDB-8B97-4F7B-9C05-48F2BC2F1AFE}"/>
    <dgm:cxn modelId="{0EDA1380-68B2-41CE-A1ED-7D789393327C}" type="presOf" srcId="{2EDD1297-940A-4B55-8578-7D5D27D871CC}" destId="{3FF4BDF7-4ECD-4431-8925-93AB09F7B160}" srcOrd="0" destOrd="0" presId="urn:microsoft.com/office/officeart/2008/layout/AlternatingPictureBlocks"/>
    <dgm:cxn modelId="{C044B401-2E4B-4F9F-A060-3E091EEB6262}" type="presOf" srcId="{44A00806-C7F2-420B-9724-7CE1A5952F63}" destId="{83C8749A-30FA-4D3F-8451-6ADBB72E987D}" srcOrd="0" destOrd="0" presId="urn:microsoft.com/office/officeart/2008/layout/AlternatingPictureBlocks"/>
    <dgm:cxn modelId="{656B0DE3-68E5-4FAF-82C0-06660835806B}" type="presOf" srcId="{12894EF0-3242-4061-9802-8CDB426BE717}" destId="{DBEE102A-F03F-4B2D-89F7-78BC1339E486}" srcOrd="0" destOrd="0" presId="urn:microsoft.com/office/officeart/2008/layout/AlternatingPictureBlocks"/>
    <dgm:cxn modelId="{84CAB8B6-E70F-4CE3-996D-22BE8EBD4A02}" type="presParOf" srcId="{83C8749A-30FA-4D3F-8451-6ADBB72E987D}" destId="{9306C7F0-7C42-4A2C-A38D-0BDA1A9A638C}" srcOrd="0" destOrd="0" presId="urn:microsoft.com/office/officeart/2008/layout/AlternatingPictureBlocks"/>
    <dgm:cxn modelId="{D6BDDFEE-D1AA-457A-A5C8-3D8099D9EF2C}" type="presParOf" srcId="{9306C7F0-7C42-4A2C-A38D-0BDA1A9A638C}" destId="{3FF4BDF7-4ECD-4431-8925-93AB09F7B160}" srcOrd="0" destOrd="0" presId="urn:microsoft.com/office/officeart/2008/layout/AlternatingPictureBlocks"/>
    <dgm:cxn modelId="{14C84C03-3391-495E-A144-0027C756394A}" type="presParOf" srcId="{9306C7F0-7C42-4A2C-A38D-0BDA1A9A638C}" destId="{E0EC723B-FE39-4CD4-B9B6-763D6267B719}" srcOrd="1" destOrd="0" presId="urn:microsoft.com/office/officeart/2008/layout/AlternatingPictureBlocks"/>
    <dgm:cxn modelId="{86541A8F-CD90-4CEA-92D5-84D7A6D35D57}" type="presParOf" srcId="{83C8749A-30FA-4D3F-8451-6ADBB72E987D}" destId="{1F98807B-8AD4-43CF-9EFC-BF10E45516FA}" srcOrd="1" destOrd="0" presId="urn:microsoft.com/office/officeart/2008/layout/AlternatingPictureBlocks"/>
    <dgm:cxn modelId="{A11A99DC-6DC7-4AE5-A934-75D333598907}" type="presParOf" srcId="{83C8749A-30FA-4D3F-8451-6ADBB72E987D}" destId="{6E56075F-1864-477A-B65C-F2A00E231939}" srcOrd="2" destOrd="0" presId="urn:microsoft.com/office/officeart/2008/layout/AlternatingPictureBlocks"/>
    <dgm:cxn modelId="{0DDA96AD-FED8-4312-8598-8C5025669388}" type="presParOf" srcId="{6E56075F-1864-477A-B65C-F2A00E231939}" destId="{DBEE102A-F03F-4B2D-89F7-78BC1339E486}" srcOrd="0" destOrd="0" presId="urn:microsoft.com/office/officeart/2008/layout/AlternatingPictureBlocks"/>
    <dgm:cxn modelId="{824EDA61-6C85-470B-9E02-494CEC1F6404}" type="presParOf" srcId="{6E56075F-1864-477A-B65C-F2A00E231939}" destId="{F127A32E-A242-4423-8C4F-2567C5319BF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3A4AE5-13F0-4EB5-82EB-ADE67F873D9D}" type="doc">
      <dgm:prSet loTypeId="urn:microsoft.com/office/officeart/2005/8/layout/radial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6A8D9E-817C-4289-A8CD-1309BB92F080}">
      <dgm:prSet/>
      <dgm:spPr/>
      <dgm:t>
        <a:bodyPr/>
        <a:lstStyle/>
        <a:p>
          <a:pPr rtl="0"/>
          <a:r>
            <a:rPr lang="en-US" dirty="0" smtClean="0"/>
            <a:t>Essays</a:t>
          </a:r>
          <a:endParaRPr lang="ru-RU" dirty="0"/>
        </a:p>
      </dgm:t>
    </dgm:pt>
    <dgm:pt modelId="{0D2AEA27-55A6-48AB-ACA3-5ECE77793B5E}" type="parTrans" cxnId="{7928A899-D83A-4287-BF26-AC1416A18CFF}">
      <dgm:prSet/>
      <dgm:spPr/>
      <dgm:t>
        <a:bodyPr/>
        <a:lstStyle/>
        <a:p>
          <a:endParaRPr lang="ru-RU"/>
        </a:p>
      </dgm:t>
    </dgm:pt>
    <dgm:pt modelId="{E300F962-A208-4F93-9624-57035D4A513A}" type="sibTrans" cxnId="{7928A899-D83A-4287-BF26-AC1416A18CFF}">
      <dgm:prSet/>
      <dgm:spPr/>
      <dgm:t>
        <a:bodyPr/>
        <a:lstStyle/>
        <a:p>
          <a:endParaRPr lang="ru-RU"/>
        </a:p>
      </dgm:t>
    </dgm:pt>
    <dgm:pt modelId="{63A30E6C-7B1A-4040-8A1D-0C3867A0128E}">
      <dgm:prSet/>
      <dgm:spPr/>
      <dgm:t>
        <a:bodyPr/>
        <a:lstStyle/>
        <a:p>
          <a:pPr rtl="0"/>
          <a:r>
            <a:rPr lang="en-US" dirty="0" smtClean="0"/>
            <a:t>Reviews</a:t>
          </a:r>
          <a:endParaRPr lang="ru-RU" dirty="0"/>
        </a:p>
      </dgm:t>
    </dgm:pt>
    <dgm:pt modelId="{0799456A-8BFC-46C0-BCD2-C941DC1D8C38}" type="parTrans" cxnId="{2377EAFD-D37E-4ABC-A606-A351602D0CFD}">
      <dgm:prSet/>
      <dgm:spPr/>
      <dgm:t>
        <a:bodyPr/>
        <a:lstStyle/>
        <a:p>
          <a:endParaRPr lang="ru-RU"/>
        </a:p>
      </dgm:t>
    </dgm:pt>
    <dgm:pt modelId="{AB4EE51B-7109-4527-A8AE-2E6F824D0919}" type="sibTrans" cxnId="{2377EAFD-D37E-4ABC-A606-A351602D0CFD}">
      <dgm:prSet/>
      <dgm:spPr/>
      <dgm:t>
        <a:bodyPr/>
        <a:lstStyle/>
        <a:p>
          <a:endParaRPr lang="ru-RU"/>
        </a:p>
      </dgm:t>
    </dgm:pt>
    <dgm:pt modelId="{9897DE8D-0809-4367-BA86-429546DAF01D}">
      <dgm:prSet/>
      <dgm:spPr/>
      <dgm:t>
        <a:bodyPr/>
        <a:lstStyle/>
        <a:p>
          <a:pPr rtl="0"/>
          <a:r>
            <a:rPr lang="en-US" dirty="0" smtClean="0"/>
            <a:t>Abstracts</a:t>
          </a:r>
          <a:endParaRPr lang="ru-RU" dirty="0"/>
        </a:p>
      </dgm:t>
    </dgm:pt>
    <dgm:pt modelId="{9CE15AE6-7942-4B0E-9798-FF0E4BF27173}" type="parTrans" cxnId="{5486A9AE-7F34-41E3-9DB9-21D2B0B8B318}">
      <dgm:prSet/>
      <dgm:spPr/>
      <dgm:t>
        <a:bodyPr/>
        <a:lstStyle/>
        <a:p>
          <a:endParaRPr lang="ru-RU"/>
        </a:p>
      </dgm:t>
    </dgm:pt>
    <dgm:pt modelId="{37401986-E5CE-4AC3-B218-64793F874600}" type="sibTrans" cxnId="{5486A9AE-7F34-41E3-9DB9-21D2B0B8B318}">
      <dgm:prSet/>
      <dgm:spPr/>
      <dgm:t>
        <a:bodyPr/>
        <a:lstStyle/>
        <a:p>
          <a:endParaRPr lang="ru-RU"/>
        </a:p>
      </dgm:t>
    </dgm:pt>
    <dgm:pt modelId="{0EB40069-E6EA-4263-B441-1853FA49A972}" type="pres">
      <dgm:prSet presAssocID="{CC3A4AE5-13F0-4EB5-82EB-ADE67F873D9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C97438-3AE8-4664-BA4E-7295404AC9ED}" type="pres">
      <dgm:prSet presAssocID="{CC3A4AE5-13F0-4EB5-82EB-ADE67F873D9D}" presName="cycle" presStyleCnt="0"/>
      <dgm:spPr/>
      <dgm:t>
        <a:bodyPr/>
        <a:lstStyle/>
        <a:p>
          <a:endParaRPr lang="ru-RU"/>
        </a:p>
      </dgm:t>
    </dgm:pt>
    <dgm:pt modelId="{71047B64-7CDF-4549-B214-C7844A01AA96}" type="pres">
      <dgm:prSet presAssocID="{CC3A4AE5-13F0-4EB5-82EB-ADE67F873D9D}" presName="centerShape" presStyleCnt="0"/>
      <dgm:spPr/>
      <dgm:t>
        <a:bodyPr/>
        <a:lstStyle/>
        <a:p>
          <a:endParaRPr lang="ru-RU"/>
        </a:p>
      </dgm:t>
    </dgm:pt>
    <dgm:pt modelId="{297A4BDE-7758-4E21-A058-4C94918C81B5}" type="pres">
      <dgm:prSet presAssocID="{CC3A4AE5-13F0-4EB5-82EB-ADE67F873D9D}" presName="connSite" presStyleLbl="node1" presStyleIdx="0" presStyleCnt="4"/>
      <dgm:spPr/>
      <dgm:t>
        <a:bodyPr/>
        <a:lstStyle/>
        <a:p>
          <a:endParaRPr lang="ru-RU"/>
        </a:p>
      </dgm:t>
    </dgm:pt>
    <dgm:pt modelId="{EC48F96C-ED58-434C-BF89-B4E2E607BD6D}" type="pres">
      <dgm:prSet presAssocID="{CC3A4AE5-13F0-4EB5-82EB-ADE67F873D9D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06BD8AD-80C4-45A7-B106-64C5DCC4465C}" type="pres">
      <dgm:prSet presAssocID="{0D2AEA27-55A6-48AB-ACA3-5ECE77793B5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AE1692A-80CA-42FA-953E-B8FFDBCB881F}" type="pres">
      <dgm:prSet presAssocID="{666A8D9E-817C-4289-A8CD-1309BB92F080}" presName="node" presStyleCnt="0"/>
      <dgm:spPr/>
      <dgm:t>
        <a:bodyPr/>
        <a:lstStyle/>
        <a:p>
          <a:endParaRPr lang="ru-RU"/>
        </a:p>
      </dgm:t>
    </dgm:pt>
    <dgm:pt modelId="{0C7A93C9-6462-4C7B-9C10-E454E8448DD7}" type="pres">
      <dgm:prSet presAssocID="{666A8D9E-817C-4289-A8CD-1309BB92F080}" presName="parentNode" presStyleLbl="node1" presStyleIdx="1" presStyleCnt="4" custScaleX="131864" custScaleY="131864" custLinFactNeighborX="56618" custLinFactNeighborY="210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BF68D-F043-4F26-A802-05BDADBB9303}" type="pres">
      <dgm:prSet presAssocID="{666A8D9E-817C-4289-A8CD-1309BB92F08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BCE50-B051-4448-8B3B-49E3F1D07C3B}" type="pres">
      <dgm:prSet presAssocID="{0799456A-8BFC-46C0-BCD2-C941DC1D8C3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AA7522D-788A-477C-AE1A-5D3152CC6B86}" type="pres">
      <dgm:prSet presAssocID="{63A30E6C-7B1A-4040-8A1D-0C3867A0128E}" presName="node" presStyleCnt="0"/>
      <dgm:spPr/>
      <dgm:t>
        <a:bodyPr/>
        <a:lstStyle/>
        <a:p>
          <a:endParaRPr lang="ru-RU"/>
        </a:p>
      </dgm:t>
    </dgm:pt>
    <dgm:pt modelId="{A523961A-8B13-498C-946A-81FF3F7A8D94}" type="pres">
      <dgm:prSet presAssocID="{63A30E6C-7B1A-4040-8A1D-0C3867A0128E}" presName="parentNode" presStyleLbl="node1" presStyleIdx="2" presStyleCnt="4" custScaleX="139442" custScaleY="138317" custLinFactX="60791" custLinFactNeighborX="100000" custLinFactNeighborY="3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FB62-C563-433B-A6C2-127BC251BBDF}" type="pres">
      <dgm:prSet presAssocID="{63A30E6C-7B1A-4040-8A1D-0C3867A012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7AAA5-D181-4404-9CDC-1CEC019DF0EC}" type="pres">
      <dgm:prSet presAssocID="{9CE15AE6-7942-4B0E-9798-FF0E4BF2717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E68ECF0-F70D-4131-AD7B-31506225B153}" type="pres">
      <dgm:prSet presAssocID="{9897DE8D-0809-4367-BA86-429546DAF01D}" presName="node" presStyleCnt="0"/>
      <dgm:spPr/>
      <dgm:t>
        <a:bodyPr/>
        <a:lstStyle/>
        <a:p>
          <a:endParaRPr lang="ru-RU"/>
        </a:p>
      </dgm:t>
    </dgm:pt>
    <dgm:pt modelId="{26113823-1170-4639-A1DE-B048264DA150}" type="pres">
      <dgm:prSet presAssocID="{9897DE8D-0809-4367-BA86-429546DAF01D}" presName="parentNode" presStyleLbl="node1" presStyleIdx="3" presStyleCnt="4" custScaleX="142905" custScaleY="144164" custLinFactNeighborX="57998" custLinFactNeighborY="-15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C9584-A965-49AE-926A-D9186D872861}" type="pres">
      <dgm:prSet presAssocID="{9897DE8D-0809-4367-BA86-429546DAF0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43F7A-B60E-49A9-A4E0-9C4BA88A4AD6}" type="presOf" srcId="{9897DE8D-0809-4367-BA86-429546DAF01D}" destId="{26113823-1170-4639-A1DE-B048264DA150}" srcOrd="0" destOrd="0" presId="urn:microsoft.com/office/officeart/2005/8/layout/radial2"/>
    <dgm:cxn modelId="{5486A9AE-7F34-41E3-9DB9-21D2B0B8B318}" srcId="{CC3A4AE5-13F0-4EB5-82EB-ADE67F873D9D}" destId="{9897DE8D-0809-4367-BA86-429546DAF01D}" srcOrd="2" destOrd="0" parTransId="{9CE15AE6-7942-4B0E-9798-FF0E4BF27173}" sibTransId="{37401986-E5CE-4AC3-B218-64793F874600}"/>
    <dgm:cxn modelId="{096922F5-3EC1-4B9F-AC0F-646D7E4DAD50}" type="presOf" srcId="{0D2AEA27-55A6-48AB-ACA3-5ECE77793B5E}" destId="{906BD8AD-80C4-45A7-B106-64C5DCC4465C}" srcOrd="0" destOrd="0" presId="urn:microsoft.com/office/officeart/2005/8/layout/radial2"/>
    <dgm:cxn modelId="{94C1582F-9008-4B36-B61D-473B6BADA579}" type="presOf" srcId="{666A8D9E-817C-4289-A8CD-1309BB92F080}" destId="{0C7A93C9-6462-4C7B-9C10-E454E8448DD7}" srcOrd="0" destOrd="0" presId="urn:microsoft.com/office/officeart/2005/8/layout/radial2"/>
    <dgm:cxn modelId="{0D32588F-EFCF-48F8-8BA6-A51398BBAC2E}" type="presOf" srcId="{63A30E6C-7B1A-4040-8A1D-0C3867A0128E}" destId="{A523961A-8B13-498C-946A-81FF3F7A8D94}" srcOrd="0" destOrd="0" presId="urn:microsoft.com/office/officeart/2005/8/layout/radial2"/>
    <dgm:cxn modelId="{01B6EA46-F4AF-4685-90A4-C0AAD42CD0DF}" type="presOf" srcId="{0799456A-8BFC-46C0-BCD2-C941DC1D8C38}" destId="{44CBCE50-B051-4448-8B3B-49E3F1D07C3B}" srcOrd="0" destOrd="0" presId="urn:microsoft.com/office/officeart/2005/8/layout/radial2"/>
    <dgm:cxn modelId="{E24941CF-CA57-467B-B5CB-9ED4442BF132}" type="presOf" srcId="{9CE15AE6-7942-4B0E-9798-FF0E4BF27173}" destId="{BD37AAA5-D181-4404-9CDC-1CEC019DF0EC}" srcOrd="0" destOrd="0" presId="urn:microsoft.com/office/officeart/2005/8/layout/radial2"/>
    <dgm:cxn modelId="{2377EAFD-D37E-4ABC-A606-A351602D0CFD}" srcId="{CC3A4AE5-13F0-4EB5-82EB-ADE67F873D9D}" destId="{63A30E6C-7B1A-4040-8A1D-0C3867A0128E}" srcOrd="1" destOrd="0" parTransId="{0799456A-8BFC-46C0-BCD2-C941DC1D8C38}" sibTransId="{AB4EE51B-7109-4527-A8AE-2E6F824D0919}"/>
    <dgm:cxn modelId="{4FD74B2B-1F6D-46D7-A622-8F65BFCCED9A}" type="presOf" srcId="{CC3A4AE5-13F0-4EB5-82EB-ADE67F873D9D}" destId="{0EB40069-E6EA-4263-B441-1853FA49A972}" srcOrd="0" destOrd="0" presId="urn:microsoft.com/office/officeart/2005/8/layout/radial2"/>
    <dgm:cxn modelId="{7928A899-D83A-4287-BF26-AC1416A18CFF}" srcId="{CC3A4AE5-13F0-4EB5-82EB-ADE67F873D9D}" destId="{666A8D9E-817C-4289-A8CD-1309BB92F080}" srcOrd="0" destOrd="0" parTransId="{0D2AEA27-55A6-48AB-ACA3-5ECE77793B5E}" sibTransId="{E300F962-A208-4F93-9624-57035D4A513A}"/>
    <dgm:cxn modelId="{719FBDB0-5ED9-4691-AC99-3360EC4A1E8D}" type="presParOf" srcId="{0EB40069-E6EA-4263-B441-1853FA49A972}" destId="{3CC97438-3AE8-4664-BA4E-7295404AC9ED}" srcOrd="0" destOrd="0" presId="urn:microsoft.com/office/officeart/2005/8/layout/radial2"/>
    <dgm:cxn modelId="{C494ADB7-BC1B-4084-A5CB-0AD32640A20E}" type="presParOf" srcId="{3CC97438-3AE8-4664-BA4E-7295404AC9ED}" destId="{71047B64-7CDF-4549-B214-C7844A01AA96}" srcOrd="0" destOrd="0" presId="urn:microsoft.com/office/officeart/2005/8/layout/radial2"/>
    <dgm:cxn modelId="{F81EC7CD-1748-455F-BB32-0F30A714C0CB}" type="presParOf" srcId="{71047B64-7CDF-4549-B214-C7844A01AA96}" destId="{297A4BDE-7758-4E21-A058-4C94918C81B5}" srcOrd="0" destOrd="0" presId="urn:microsoft.com/office/officeart/2005/8/layout/radial2"/>
    <dgm:cxn modelId="{B83B1132-5C45-4113-9D25-32DC8FCF8EF3}" type="presParOf" srcId="{71047B64-7CDF-4549-B214-C7844A01AA96}" destId="{EC48F96C-ED58-434C-BF89-B4E2E607BD6D}" srcOrd="1" destOrd="0" presId="urn:microsoft.com/office/officeart/2005/8/layout/radial2"/>
    <dgm:cxn modelId="{63A55336-985E-4B1A-B754-456149B7F002}" type="presParOf" srcId="{3CC97438-3AE8-4664-BA4E-7295404AC9ED}" destId="{906BD8AD-80C4-45A7-B106-64C5DCC4465C}" srcOrd="1" destOrd="0" presId="urn:microsoft.com/office/officeart/2005/8/layout/radial2"/>
    <dgm:cxn modelId="{70553F29-B785-4AD7-827D-C0A4523D81A3}" type="presParOf" srcId="{3CC97438-3AE8-4664-BA4E-7295404AC9ED}" destId="{5AE1692A-80CA-42FA-953E-B8FFDBCB881F}" srcOrd="2" destOrd="0" presId="urn:microsoft.com/office/officeart/2005/8/layout/radial2"/>
    <dgm:cxn modelId="{DD08A2EC-4CA2-4D37-9BD2-A7B8354392F2}" type="presParOf" srcId="{5AE1692A-80CA-42FA-953E-B8FFDBCB881F}" destId="{0C7A93C9-6462-4C7B-9C10-E454E8448DD7}" srcOrd="0" destOrd="0" presId="urn:microsoft.com/office/officeart/2005/8/layout/radial2"/>
    <dgm:cxn modelId="{4D730C68-52F9-4C39-8067-995F120830A0}" type="presParOf" srcId="{5AE1692A-80CA-42FA-953E-B8FFDBCB881F}" destId="{BF9BF68D-F043-4F26-A802-05BDADBB9303}" srcOrd="1" destOrd="0" presId="urn:microsoft.com/office/officeart/2005/8/layout/radial2"/>
    <dgm:cxn modelId="{80F94DB6-025D-48C1-A13A-04A77983E67B}" type="presParOf" srcId="{3CC97438-3AE8-4664-BA4E-7295404AC9ED}" destId="{44CBCE50-B051-4448-8B3B-49E3F1D07C3B}" srcOrd="3" destOrd="0" presId="urn:microsoft.com/office/officeart/2005/8/layout/radial2"/>
    <dgm:cxn modelId="{4C59D53E-330E-42B0-8CD4-E4ED4534BE46}" type="presParOf" srcId="{3CC97438-3AE8-4664-BA4E-7295404AC9ED}" destId="{3AA7522D-788A-477C-AE1A-5D3152CC6B86}" srcOrd="4" destOrd="0" presId="urn:microsoft.com/office/officeart/2005/8/layout/radial2"/>
    <dgm:cxn modelId="{4C9F31FA-AAE3-4D41-808F-3D7C2A350473}" type="presParOf" srcId="{3AA7522D-788A-477C-AE1A-5D3152CC6B86}" destId="{A523961A-8B13-498C-946A-81FF3F7A8D94}" srcOrd="0" destOrd="0" presId="urn:microsoft.com/office/officeart/2005/8/layout/radial2"/>
    <dgm:cxn modelId="{9F5FDD28-8CD0-4260-9B7A-60B9B35AD8BE}" type="presParOf" srcId="{3AA7522D-788A-477C-AE1A-5D3152CC6B86}" destId="{A827FB62-C563-433B-A6C2-127BC251BBDF}" srcOrd="1" destOrd="0" presId="urn:microsoft.com/office/officeart/2005/8/layout/radial2"/>
    <dgm:cxn modelId="{A4843DBB-EBBE-492F-AAB3-CC0F87116E85}" type="presParOf" srcId="{3CC97438-3AE8-4664-BA4E-7295404AC9ED}" destId="{BD37AAA5-D181-4404-9CDC-1CEC019DF0EC}" srcOrd="5" destOrd="0" presId="urn:microsoft.com/office/officeart/2005/8/layout/radial2"/>
    <dgm:cxn modelId="{6574C052-9AAE-41C3-BF4D-579DE3136A90}" type="presParOf" srcId="{3CC97438-3AE8-4664-BA4E-7295404AC9ED}" destId="{7E68ECF0-F70D-4131-AD7B-31506225B153}" srcOrd="6" destOrd="0" presId="urn:microsoft.com/office/officeart/2005/8/layout/radial2"/>
    <dgm:cxn modelId="{1A44CC50-8976-48F5-A289-6AD9F8736B3F}" type="presParOf" srcId="{7E68ECF0-F70D-4131-AD7B-31506225B153}" destId="{26113823-1170-4639-A1DE-B048264DA150}" srcOrd="0" destOrd="0" presId="urn:microsoft.com/office/officeart/2005/8/layout/radial2"/>
    <dgm:cxn modelId="{39C029E9-4D20-4F5D-8923-F1DC9613055C}" type="presParOf" srcId="{7E68ECF0-F70D-4131-AD7B-31506225B153}" destId="{1B3C9584-A965-49AE-926A-D9186D87286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8A50D6-A2E8-4AC2-A588-1C4639307789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7183E0-49FB-4ED2-A65B-E0D0C30AE52D}">
      <dgm:prSet custT="1"/>
      <dgm:spPr/>
      <dgm:t>
        <a:bodyPr/>
        <a:lstStyle/>
        <a:p>
          <a:pPr rtl="0"/>
          <a:r>
            <a:rPr lang="en-US" sz="2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Reading fiction and </a:t>
          </a:r>
          <a:r>
            <a:rPr lang="en-US" sz="24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publicistic</a:t>
          </a:r>
          <a:r>
            <a:rPr lang="en-US" sz="2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texts</a:t>
          </a:r>
          <a:endParaRPr lang="ru-RU" sz="24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5CBBBA0-3BC8-4793-9F97-4C9EF9421A58}" type="parTrans" cxnId="{F18119D6-AB3A-4BA0-94A8-C0F860EFD6A8}">
      <dgm:prSet/>
      <dgm:spPr/>
      <dgm:t>
        <a:bodyPr/>
        <a:lstStyle/>
        <a:p>
          <a:endParaRPr lang="ru-RU" sz="2400"/>
        </a:p>
      </dgm:t>
    </dgm:pt>
    <dgm:pt modelId="{0E5FD723-8CE9-46E8-BC8A-7FDBF340864A}" type="sibTrans" cxnId="{F18119D6-AB3A-4BA0-94A8-C0F860EFD6A8}">
      <dgm:prSet/>
      <dgm:spPr/>
      <dgm:t>
        <a:bodyPr/>
        <a:lstStyle/>
        <a:p>
          <a:endParaRPr lang="ru-RU" sz="2400"/>
        </a:p>
      </dgm:t>
    </dgm:pt>
    <dgm:pt modelId="{9FFC7624-D118-41FD-80A8-07234E684338}">
      <dgm:prSet custT="1"/>
      <dgm:spPr/>
      <dgm:t>
        <a:bodyPr/>
        <a:lstStyle/>
        <a:p>
          <a:pPr rtl="0"/>
          <a:r>
            <a: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Speaking on actual topics using the active vocabulary</a:t>
          </a:r>
          <a:endParaRPr lang="ru-RU" sz="24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25551CE-F6B9-4459-9588-5654D36F5562}" type="parTrans" cxnId="{F659EA62-F157-49F9-B124-2DC9DBA6D547}">
      <dgm:prSet/>
      <dgm:spPr/>
      <dgm:t>
        <a:bodyPr/>
        <a:lstStyle/>
        <a:p>
          <a:endParaRPr lang="ru-RU" sz="2400"/>
        </a:p>
      </dgm:t>
    </dgm:pt>
    <dgm:pt modelId="{1BA6BAA2-1EDC-4DC0-A5E6-044C06B5A4FC}" type="sibTrans" cxnId="{F659EA62-F157-49F9-B124-2DC9DBA6D547}">
      <dgm:prSet/>
      <dgm:spPr/>
      <dgm:t>
        <a:bodyPr/>
        <a:lstStyle/>
        <a:p>
          <a:endParaRPr lang="ru-RU" sz="2400"/>
        </a:p>
      </dgm:t>
    </dgm:pt>
    <dgm:pt modelId="{65646195-C1C0-44A9-B5C0-CDADD1FDDE25}">
      <dgm:prSet custT="1"/>
      <dgm:spPr/>
      <dgm:t>
        <a:bodyPr/>
        <a:lstStyle/>
        <a:p>
          <a:pPr rtl="0"/>
          <a:r>
            <a:rPr lang="en-US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Writing essays and abstracts</a:t>
          </a:r>
          <a:endParaRPr lang="ru-RU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0FDF792-3BE7-476D-A203-3860523D1DA6}" type="parTrans" cxnId="{6E6BFA5A-8A26-459E-B82A-F14328B264B0}">
      <dgm:prSet/>
      <dgm:spPr/>
      <dgm:t>
        <a:bodyPr/>
        <a:lstStyle/>
        <a:p>
          <a:endParaRPr lang="ru-RU" sz="2400"/>
        </a:p>
      </dgm:t>
    </dgm:pt>
    <dgm:pt modelId="{959A7046-1F26-403E-935C-B9A1E4EFF3CF}" type="sibTrans" cxnId="{6E6BFA5A-8A26-459E-B82A-F14328B264B0}">
      <dgm:prSet/>
      <dgm:spPr/>
      <dgm:t>
        <a:bodyPr/>
        <a:lstStyle/>
        <a:p>
          <a:endParaRPr lang="ru-RU" sz="2400"/>
        </a:p>
      </dgm:t>
    </dgm:pt>
    <dgm:pt modelId="{59F6AAA4-8FC0-40F8-97C9-FE1AC3FE0ADC}">
      <dgm:prSet custT="1"/>
      <dgm:spPr/>
      <dgm:t>
        <a:bodyPr/>
        <a:lstStyle/>
        <a:p>
          <a:pPr rtl="0"/>
          <a:r>
            <a:rPr lang="en-US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Listening to the entries recorded by native speakers </a:t>
          </a:r>
          <a:endParaRPr lang="ru-RU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12B2999-3349-476B-BE68-AE2340A8D8D3}" type="parTrans" cxnId="{FEB84262-6F25-45FD-A0CC-2B63C598D98D}">
      <dgm:prSet/>
      <dgm:spPr/>
      <dgm:t>
        <a:bodyPr/>
        <a:lstStyle/>
        <a:p>
          <a:endParaRPr lang="ru-RU" sz="2400"/>
        </a:p>
      </dgm:t>
    </dgm:pt>
    <dgm:pt modelId="{54EA42E4-DFC1-40AC-8FDB-2ED238DEEC67}" type="sibTrans" cxnId="{FEB84262-6F25-45FD-A0CC-2B63C598D98D}">
      <dgm:prSet/>
      <dgm:spPr/>
      <dgm:t>
        <a:bodyPr/>
        <a:lstStyle/>
        <a:p>
          <a:endParaRPr lang="ru-RU" sz="2400"/>
        </a:p>
      </dgm:t>
    </dgm:pt>
    <dgm:pt modelId="{79FE89B8-558E-43CE-8CC6-0CB231B3EA8E}" type="pres">
      <dgm:prSet presAssocID="{458A50D6-A2E8-4AC2-A588-1C463930778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15FE6-4C63-486A-BDA1-5B15DB3F3726}" type="pres">
      <dgm:prSet presAssocID="{1B7183E0-49FB-4ED2-A65B-E0D0C30AE52D}" presName="circle1" presStyleLbl="node1" presStyleIdx="0" presStyleCnt="4"/>
      <dgm:spPr/>
    </dgm:pt>
    <dgm:pt modelId="{656F21B1-3F35-4EE8-A427-335D277DBF1E}" type="pres">
      <dgm:prSet presAssocID="{1B7183E0-49FB-4ED2-A65B-E0D0C30AE52D}" presName="space" presStyleCnt="0"/>
      <dgm:spPr/>
    </dgm:pt>
    <dgm:pt modelId="{547B6439-A595-4F49-AF82-5E2531EED5A9}" type="pres">
      <dgm:prSet presAssocID="{1B7183E0-49FB-4ED2-A65B-E0D0C30AE52D}" presName="rect1" presStyleLbl="alignAcc1" presStyleIdx="0" presStyleCnt="4"/>
      <dgm:spPr/>
      <dgm:t>
        <a:bodyPr/>
        <a:lstStyle/>
        <a:p>
          <a:endParaRPr lang="ru-RU"/>
        </a:p>
      </dgm:t>
    </dgm:pt>
    <dgm:pt modelId="{3FFAB546-F3A2-444F-97B4-FA71985B2A0B}" type="pres">
      <dgm:prSet presAssocID="{9FFC7624-D118-41FD-80A8-07234E684338}" presName="vertSpace2" presStyleLbl="node1" presStyleIdx="0" presStyleCnt="4"/>
      <dgm:spPr/>
    </dgm:pt>
    <dgm:pt modelId="{FF98F53D-0A16-449D-9CF4-6FD30EE842CA}" type="pres">
      <dgm:prSet presAssocID="{9FFC7624-D118-41FD-80A8-07234E684338}" presName="circle2" presStyleLbl="node1" presStyleIdx="1" presStyleCnt="4"/>
      <dgm:spPr/>
    </dgm:pt>
    <dgm:pt modelId="{EB4CF4BC-4F9F-4A8B-BF73-7536A99E2998}" type="pres">
      <dgm:prSet presAssocID="{9FFC7624-D118-41FD-80A8-07234E684338}" presName="rect2" presStyleLbl="alignAcc1" presStyleIdx="1" presStyleCnt="4"/>
      <dgm:spPr/>
      <dgm:t>
        <a:bodyPr/>
        <a:lstStyle/>
        <a:p>
          <a:endParaRPr lang="ru-RU"/>
        </a:p>
      </dgm:t>
    </dgm:pt>
    <dgm:pt modelId="{65B7EDA3-C5DD-4655-BDD7-63A368EEB5E8}" type="pres">
      <dgm:prSet presAssocID="{65646195-C1C0-44A9-B5C0-CDADD1FDDE25}" presName="vertSpace3" presStyleLbl="node1" presStyleIdx="1" presStyleCnt="4"/>
      <dgm:spPr/>
    </dgm:pt>
    <dgm:pt modelId="{321A9D1F-CC03-4D4B-A61B-96AE9211219E}" type="pres">
      <dgm:prSet presAssocID="{65646195-C1C0-44A9-B5C0-CDADD1FDDE25}" presName="circle3" presStyleLbl="node1" presStyleIdx="2" presStyleCnt="4"/>
      <dgm:spPr/>
    </dgm:pt>
    <dgm:pt modelId="{9FC9BB84-549C-497B-9C62-364922331BD0}" type="pres">
      <dgm:prSet presAssocID="{65646195-C1C0-44A9-B5C0-CDADD1FDDE25}" presName="rect3" presStyleLbl="alignAcc1" presStyleIdx="2" presStyleCnt="4"/>
      <dgm:spPr/>
      <dgm:t>
        <a:bodyPr/>
        <a:lstStyle/>
        <a:p>
          <a:endParaRPr lang="ru-RU"/>
        </a:p>
      </dgm:t>
    </dgm:pt>
    <dgm:pt modelId="{577A951C-309B-4B08-BBCF-B3E89CA02CB5}" type="pres">
      <dgm:prSet presAssocID="{59F6AAA4-8FC0-40F8-97C9-FE1AC3FE0ADC}" presName="vertSpace4" presStyleLbl="node1" presStyleIdx="2" presStyleCnt="4"/>
      <dgm:spPr/>
    </dgm:pt>
    <dgm:pt modelId="{30AB906F-FA25-4875-AFD7-0229BACE9986}" type="pres">
      <dgm:prSet presAssocID="{59F6AAA4-8FC0-40F8-97C9-FE1AC3FE0ADC}" presName="circle4" presStyleLbl="node1" presStyleIdx="3" presStyleCnt="4"/>
      <dgm:spPr/>
    </dgm:pt>
    <dgm:pt modelId="{26BF25C3-A9F8-4083-9112-E17C62D92378}" type="pres">
      <dgm:prSet presAssocID="{59F6AAA4-8FC0-40F8-97C9-FE1AC3FE0ADC}" presName="rect4" presStyleLbl="alignAcc1" presStyleIdx="3" presStyleCnt="4"/>
      <dgm:spPr/>
      <dgm:t>
        <a:bodyPr/>
        <a:lstStyle/>
        <a:p>
          <a:endParaRPr lang="ru-RU"/>
        </a:p>
      </dgm:t>
    </dgm:pt>
    <dgm:pt modelId="{A6F7159B-8C22-463D-9096-5FADA10C1706}" type="pres">
      <dgm:prSet presAssocID="{1B7183E0-49FB-4ED2-A65B-E0D0C30AE52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D1C37-D76B-43B3-B338-619898D7B458}" type="pres">
      <dgm:prSet presAssocID="{9FFC7624-D118-41FD-80A8-07234E68433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AD408-1028-4D43-9AFA-E5F9552722D7}" type="pres">
      <dgm:prSet presAssocID="{65646195-C1C0-44A9-B5C0-CDADD1FDDE2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BCCAF-FD45-4E27-9CA0-BF71BE454532}" type="pres">
      <dgm:prSet presAssocID="{59F6AAA4-8FC0-40F8-97C9-FE1AC3FE0AD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84262-6F25-45FD-A0CC-2B63C598D98D}" srcId="{458A50D6-A2E8-4AC2-A588-1C4639307789}" destId="{59F6AAA4-8FC0-40F8-97C9-FE1AC3FE0ADC}" srcOrd="3" destOrd="0" parTransId="{F12B2999-3349-476B-BE68-AE2340A8D8D3}" sibTransId="{54EA42E4-DFC1-40AC-8FDB-2ED238DEEC67}"/>
    <dgm:cxn modelId="{5358AA65-F11F-4766-BA20-1D1A51DC6BBD}" type="presOf" srcId="{65646195-C1C0-44A9-B5C0-CDADD1FDDE25}" destId="{D80AD408-1028-4D43-9AFA-E5F9552722D7}" srcOrd="1" destOrd="0" presId="urn:microsoft.com/office/officeart/2005/8/layout/target3"/>
    <dgm:cxn modelId="{4B090981-E850-4C92-9C16-77B888390B0A}" type="presOf" srcId="{65646195-C1C0-44A9-B5C0-CDADD1FDDE25}" destId="{9FC9BB84-549C-497B-9C62-364922331BD0}" srcOrd="0" destOrd="0" presId="urn:microsoft.com/office/officeart/2005/8/layout/target3"/>
    <dgm:cxn modelId="{A979F736-A5A0-4B08-A159-844F0A5FF26C}" type="presOf" srcId="{1B7183E0-49FB-4ED2-A65B-E0D0C30AE52D}" destId="{547B6439-A595-4F49-AF82-5E2531EED5A9}" srcOrd="0" destOrd="0" presId="urn:microsoft.com/office/officeart/2005/8/layout/target3"/>
    <dgm:cxn modelId="{B165D251-DDF6-400E-9300-F7798D6FEF2F}" type="presOf" srcId="{9FFC7624-D118-41FD-80A8-07234E684338}" destId="{CFAD1C37-D76B-43B3-B338-619898D7B458}" srcOrd="1" destOrd="0" presId="urn:microsoft.com/office/officeart/2005/8/layout/target3"/>
    <dgm:cxn modelId="{2E1FBF06-32A3-4A1E-864C-858A9A48A44B}" type="presOf" srcId="{458A50D6-A2E8-4AC2-A588-1C4639307789}" destId="{79FE89B8-558E-43CE-8CC6-0CB231B3EA8E}" srcOrd="0" destOrd="0" presId="urn:microsoft.com/office/officeart/2005/8/layout/target3"/>
    <dgm:cxn modelId="{67F9A8C0-96AA-4F51-8D3B-9A42F1979675}" type="presOf" srcId="{59F6AAA4-8FC0-40F8-97C9-FE1AC3FE0ADC}" destId="{2F3BCCAF-FD45-4E27-9CA0-BF71BE454532}" srcOrd="1" destOrd="0" presId="urn:microsoft.com/office/officeart/2005/8/layout/target3"/>
    <dgm:cxn modelId="{58CBE754-4B7E-4677-8394-AE38B3B37BBB}" type="presOf" srcId="{59F6AAA4-8FC0-40F8-97C9-FE1AC3FE0ADC}" destId="{26BF25C3-A9F8-4083-9112-E17C62D92378}" srcOrd="0" destOrd="0" presId="urn:microsoft.com/office/officeart/2005/8/layout/target3"/>
    <dgm:cxn modelId="{3AD54830-8533-4F04-BDFE-EC0CA5B9F11B}" type="presOf" srcId="{9FFC7624-D118-41FD-80A8-07234E684338}" destId="{EB4CF4BC-4F9F-4A8B-BF73-7536A99E2998}" srcOrd="0" destOrd="0" presId="urn:microsoft.com/office/officeart/2005/8/layout/target3"/>
    <dgm:cxn modelId="{B435B377-2A7C-40BF-8202-6B75B2010845}" type="presOf" srcId="{1B7183E0-49FB-4ED2-A65B-E0D0C30AE52D}" destId="{A6F7159B-8C22-463D-9096-5FADA10C1706}" srcOrd="1" destOrd="0" presId="urn:microsoft.com/office/officeart/2005/8/layout/target3"/>
    <dgm:cxn modelId="{F659EA62-F157-49F9-B124-2DC9DBA6D547}" srcId="{458A50D6-A2E8-4AC2-A588-1C4639307789}" destId="{9FFC7624-D118-41FD-80A8-07234E684338}" srcOrd="1" destOrd="0" parTransId="{325551CE-F6B9-4459-9588-5654D36F5562}" sibTransId="{1BA6BAA2-1EDC-4DC0-A5E6-044C06B5A4FC}"/>
    <dgm:cxn modelId="{6E6BFA5A-8A26-459E-B82A-F14328B264B0}" srcId="{458A50D6-A2E8-4AC2-A588-1C4639307789}" destId="{65646195-C1C0-44A9-B5C0-CDADD1FDDE25}" srcOrd="2" destOrd="0" parTransId="{D0FDF792-3BE7-476D-A203-3860523D1DA6}" sibTransId="{959A7046-1F26-403E-935C-B9A1E4EFF3CF}"/>
    <dgm:cxn modelId="{F18119D6-AB3A-4BA0-94A8-C0F860EFD6A8}" srcId="{458A50D6-A2E8-4AC2-A588-1C4639307789}" destId="{1B7183E0-49FB-4ED2-A65B-E0D0C30AE52D}" srcOrd="0" destOrd="0" parTransId="{95CBBBA0-3BC8-4793-9F97-4C9EF9421A58}" sibTransId="{0E5FD723-8CE9-46E8-BC8A-7FDBF340864A}"/>
    <dgm:cxn modelId="{B9CC4B60-F921-428D-85C2-EEF58A6ED58C}" type="presParOf" srcId="{79FE89B8-558E-43CE-8CC6-0CB231B3EA8E}" destId="{77815FE6-4C63-486A-BDA1-5B15DB3F3726}" srcOrd="0" destOrd="0" presId="urn:microsoft.com/office/officeart/2005/8/layout/target3"/>
    <dgm:cxn modelId="{CF7DD12B-529C-4FA4-9C31-A66AD0B41E5A}" type="presParOf" srcId="{79FE89B8-558E-43CE-8CC6-0CB231B3EA8E}" destId="{656F21B1-3F35-4EE8-A427-335D277DBF1E}" srcOrd="1" destOrd="0" presId="urn:microsoft.com/office/officeart/2005/8/layout/target3"/>
    <dgm:cxn modelId="{1F15E605-0EA2-46A6-A4B6-E126257A31B4}" type="presParOf" srcId="{79FE89B8-558E-43CE-8CC6-0CB231B3EA8E}" destId="{547B6439-A595-4F49-AF82-5E2531EED5A9}" srcOrd="2" destOrd="0" presId="urn:microsoft.com/office/officeart/2005/8/layout/target3"/>
    <dgm:cxn modelId="{6398B825-47E0-4442-B15E-696A686E3844}" type="presParOf" srcId="{79FE89B8-558E-43CE-8CC6-0CB231B3EA8E}" destId="{3FFAB546-F3A2-444F-97B4-FA71985B2A0B}" srcOrd="3" destOrd="0" presId="urn:microsoft.com/office/officeart/2005/8/layout/target3"/>
    <dgm:cxn modelId="{B82FE1D5-5BB3-4990-AA99-EC1F2689C600}" type="presParOf" srcId="{79FE89B8-558E-43CE-8CC6-0CB231B3EA8E}" destId="{FF98F53D-0A16-449D-9CF4-6FD30EE842CA}" srcOrd="4" destOrd="0" presId="urn:microsoft.com/office/officeart/2005/8/layout/target3"/>
    <dgm:cxn modelId="{9335F28A-BB0B-447F-975F-E340130311E3}" type="presParOf" srcId="{79FE89B8-558E-43CE-8CC6-0CB231B3EA8E}" destId="{EB4CF4BC-4F9F-4A8B-BF73-7536A99E2998}" srcOrd="5" destOrd="0" presId="urn:microsoft.com/office/officeart/2005/8/layout/target3"/>
    <dgm:cxn modelId="{ED40AF13-A4F3-4D96-AEC5-7CBC92EB0BA5}" type="presParOf" srcId="{79FE89B8-558E-43CE-8CC6-0CB231B3EA8E}" destId="{65B7EDA3-C5DD-4655-BDD7-63A368EEB5E8}" srcOrd="6" destOrd="0" presId="urn:microsoft.com/office/officeart/2005/8/layout/target3"/>
    <dgm:cxn modelId="{EC216765-8D2E-42F4-943C-D1DD3B3A5462}" type="presParOf" srcId="{79FE89B8-558E-43CE-8CC6-0CB231B3EA8E}" destId="{321A9D1F-CC03-4D4B-A61B-96AE9211219E}" srcOrd="7" destOrd="0" presId="urn:microsoft.com/office/officeart/2005/8/layout/target3"/>
    <dgm:cxn modelId="{08FB6B6F-5873-441B-8D3F-1A33FDC8F16E}" type="presParOf" srcId="{79FE89B8-558E-43CE-8CC6-0CB231B3EA8E}" destId="{9FC9BB84-549C-497B-9C62-364922331BD0}" srcOrd="8" destOrd="0" presId="urn:microsoft.com/office/officeart/2005/8/layout/target3"/>
    <dgm:cxn modelId="{99A6E543-B0D8-4CE7-9BC4-EDCBAE0E184D}" type="presParOf" srcId="{79FE89B8-558E-43CE-8CC6-0CB231B3EA8E}" destId="{577A951C-309B-4B08-BBCF-B3E89CA02CB5}" srcOrd="9" destOrd="0" presId="urn:microsoft.com/office/officeart/2005/8/layout/target3"/>
    <dgm:cxn modelId="{14BF93EF-A179-413F-A015-9FACF3C78252}" type="presParOf" srcId="{79FE89B8-558E-43CE-8CC6-0CB231B3EA8E}" destId="{30AB906F-FA25-4875-AFD7-0229BACE9986}" srcOrd="10" destOrd="0" presId="urn:microsoft.com/office/officeart/2005/8/layout/target3"/>
    <dgm:cxn modelId="{26748FC3-EE6A-4D4B-826C-1B77D3825064}" type="presParOf" srcId="{79FE89B8-558E-43CE-8CC6-0CB231B3EA8E}" destId="{26BF25C3-A9F8-4083-9112-E17C62D92378}" srcOrd="11" destOrd="0" presId="urn:microsoft.com/office/officeart/2005/8/layout/target3"/>
    <dgm:cxn modelId="{1C97E370-975D-4161-94E4-8A4004F2BF80}" type="presParOf" srcId="{79FE89B8-558E-43CE-8CC6-0CB231B3EA8E}" destId="{A6F7159B-8C22-463D-9096-5FADA10C1706}" srcOrd="12" destOrd="0" presId="urn:microsoft.com/office/officeart/2005/8/layout/target3"/>
    <dgm:cxn modelId="{CEC8C561-BEF6-436F-88DA-734CC0FE79CD}" type="presParOf" srcId="{79FE89B8-558E-43CE-8CC6-0CB231B3EA8E}" destId="{CFAD1C37-D76B-43B3-B338-619898D7B458}" srcOrd="13" destOrd="0" presId="urn:microsoft.com/office/officeart/2005/8/layout/target3"/>
    <dgm:cxn modelId="{004546B1-4BA2-4521-B91A-B8311D78090B}" type="presParOf" srcId="{79FE89B8-558E-43CE-8CC6-0CB231B3EA8E}" destId="{D80AD408-1028-4D43-9AFA-E5F9552722D7}" srcOrd="14" destOrd="0" presId="urn:microsoft.com/office/officeart/2005/8/layout/target3"/>
    <dgm:cxn modelId="{83298AAD-3F66-4D2D-A233-704FC3929AFC}" type="presParOf" srcId="{79FE89B8-558E-43CE-8CC6-0CB231B3EA8E}" destId="{2F3BCCAF-FD45-4E27-9CA0-BF71BE45453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16D9D-619C-408F-BD49-9EC0AC0A8367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4C3BED-FECD-4463-A8F0-7C38C37AB370}">
      <dgm:prSet/>
      <dgm:spPr/>
      <dgm:t>
        <a:bodyPr/>
        <a:lstStyle/>
        <a:p>
          <a:pPr rtl="0"/>
          <a:r>
            <a:rPr lang="uk-UA" dirty="0" smtClean="0"/>
            <a:t>розвиток вмінь і навичок усного та писемного мовлення</a:t>
          </a:r>
          <a:endParaRPr lang="ru-RU" dirty="0"/>
        </a:p>
      </dgm:t>
    </dgm:pt>
    <dgm:pt modelId="{52467AEE-60F3-40D1-B950-1C2FC1CB5FAC}" type="parTrans" cxnId="{D5955EB1-4BFC-446E-80CF-D9C75045DF14}">
      <dgm:prSet/>
      <dgm:spPr/>
      <dgm:t>
        <a:bodyPr/>
        <a:lstStyle/>
        <a:p>
          <a:endParaRPr lang="ru-RU"/>
        </a:p>
      </dgm:t>
    </dgm:pt>
    <dgm:pt modelId="{06C903DD-955F-4143-B02B-D84403D465EB}" type="sibTrans" cxnId="{D5955EB1-4BFC-446E-80CF-D9C75045DF14}">
      <dgm:prSet/>
      <dgm:spPr/>
      <dgm:t>
        <a:bodyPr/>
        <a:lstStyle/>
        <a:p>
          <a:endParaRPr lang="ru-RU"/>
        </a:p>
      </dgm:t>
    </dgm:pt>
    <dgm:pt modelId="{98FEF01F-6ABE-4830-B849-1BF608DF6700}">
      <dgm:prSet/>
      <dgm:spPr/>
      <dgm:t>
        <a:bodyPr/>
        <a:lstStyle/>
        <a:p>
          <a:pPr rtl="0"/>
          <a:r>
            <a:rPr lang="uk-UA" smtClean="0"/>
            <a:t>формування вмінь і навичок аудіювання текстів англійською мовою</a:t>
          </a:r>
          <a:endParaRPr lang="ru-RU"/>
        </a:p>
      </dgm:t>
    </dgm:pt>
    <dgm:pt modelId="{02C32C60-A456-4BE3-9583-A987D420C52B}" type="parTrans" cxnId="{67D0168E-1867-4DF7-AA10-94C278A9B3FC}">
      <dgm:prSet/>
      <dgm:spPr/>
      <dgm:t>
        <a:bodyPr/>
        <a:lstStyle/>
        <a:p>
          <a:endParaRPr lang="ru-RU"/>
        </a:p>
      </dgm:t>
    </dgm:pt>
    <dgm:pt modelId="{052924AD-D39E-456E-B037-7C6798DD3332}" type="sibTrans" cxnId="{67D0168E-1867-4DF7-AA10-94C278A9B3FC}">
      <dgm:prSet/>
      <dgm:spPr/>
      <dgm:t>
        <a:bodyPr/>
        <a:lstStyle/>
        <a:p>
          <a:endParaRPr lang="ru-RU"/>
        </a:p>
      </dgm:t>
    </dgm:pt>
    <dgm:pt modelId="{AC2067EE-C737-4CC5-B471-C0C5572669B9}">
      <dgm:prSet/>
      <dgm:spPr/>
      <dgm:t>
        <a:bodyPr/>
        <a:lstStyle/>
        <a:p>
          <a:pPr rtl="0"/>
          <a:r>
            <a:rPr lang="uk-UA" dirty="0" smtClean="0"/>
            <a:t>удосконалення навичок вивчаючого, ознайомчого та пошукового читання</a:t>
          </a:r>
          <a:endParaRPr lang="ru-RU" dirty="0"/>
        </a:p>
      </dgm:t>
    </dgm:pt>
    <dgm:pt modelId="{F1413951-1FCD-4387-831C-74FD0E530772}" type="parTrans" cxnId="{8C060779-0B3D-49BA-9038-48AFF7489CA4}">
      <dgm:prSet/>
      <dgm:spPr/>
      <dgm:t>
        <a:bodyPr/>
        <a:lstStyle/>
        <a:p>
          <a:endParaRPr lang="ru-RU"/>
        </a:p>
      </dgm:t>
    </dgm:pt>
    <dgm:pt modelId="{58A28CF5-608C-4964-9A65-620449554464}" type="sibTrans" cxnId="{8C060779-0B3D-49BA-9038-48AFF7489CA4}">
      <dgm:prSet/>
      <dgm:spPr/>
      <dgm:t>
        <a:bodyPr/>
        <a:lstStyle/>
        <a:p>
          <a:endParaRPr lang="ru-RU"/>
        </a:p>
      </dgm:t>
    </dgm:pt>
    <dgm:pt modelId="{AF663491-7B5A-456C-A927-F44CBCA42420}">
      <dgm:prSet/>
      <dgm:spPr/>
      <dgm:t>
        <a:bodyPr/>
        <a:lstStyle/>
        <a:p>
          <a:pPr rtl="0"/>
          <a:r>
            <a:rPr lang="uk-UA" smtClean="0"/>
            <a:t>ознайомлення з політичними, економічними та соціокультурними особливостями англомовних країн</a:t>
          </a:r>
          <a:endParaRPr lang="ru-RU"/>
        </a:p>
      </dgm:t>
    </dgm:pt>
    <dgm:pt modelId="{A0FE5851-8F46-41C3-906F-07DE2F60C17D}" type="parTrans" cxnId="{287BB08D-B799-4DCE-A688-BF8D94ABC42F}">
      <dgm:prSet/>
      <dgm:spPr/>
      <dgm:t>
        <a:bodyPr/>
        <a:lstStyle/>
        <a:p>
          <a:endParaRPr lang="ru-RU"/>
        </a:p>
      </dgm:t>
    </dgm:pt>
    <dgm:pt modelId="{6BB0D2E2-9EB8-4E91-9E26-985AD50496D7}" type="sibTrans" cxnId="{287BB08D-B799-4DCE-A688-BF8D94ABC42F}">
      <dgm:prSet/>
      <dgm:spPr/>
      <dgm:t>
        <a:bodyPr/>
        <a:lstStyle/>
        <a:p>
          <a:endParaRPr lang="ru-RU"/>
        </a:p>
      </dgm:t>
    </dgm:pt>
    <dgm:pt modelId="{1522F87A-DAA5-473C-A1E1-9676559058C6}" type="pres">
      <dgm:prSet presAssocID="{1F116D9D-619C-408F-BD49-9EC0AC0A83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8748878-CFDB-4B5A-9AD3-1A0917BD922B}" type="pres">
      <dgm:prSet presAssocID="{1F116D9D-619C-408F-BD49-9EC0AC0A8367}" presName="Name1" presStyleCnt="0"/>
      <dgm:spPr/>
      <dgm:t>
        <a:bodyPr/>
        <a:lstStyle/>
        <a:p>
          <a:endParaRPr lang="ru-RU"/>
        </a:p>
      </dgm:t>
    </dgm:pt>
    <dgm:pt modelId="{CB5F753C-47F2-4AE2-B91B-C189CE23A5B7}" type="pres">
      <dgm:prSet presAssocID="{1F116D9D-619C-408F-BD49-9EC0AC0A8367}" presName="cycle" presStyleCnt="0"/>
      <dgm:spPr/>
      <dgm:t>
        <a:bodyPr/>
        <a:lstStyle/>
        <a:p>
          <a:endParaRPr lang="ru-RU"/>
        </a:p>
      </dgm:t>
    </dgm:pt>
    <dgm:pt modelId="{D5762B5E-84C4-471A-BE41-209459D45198}" type="pres">
      <dgm:prSet presAssocID="{1F116D9D-619C-408F-BD49-9EC0AC0A8367}" presName="srcNode" presStyleLbl="node1" presStyleIdx="0" presStyleCnt="4"/>
      <dgm:spPr/>
      <dgm:t>
        <a:bodyPr/>
        <a:lstStyle/>
        <a:p>
          <a:endParaRPr lang="ru-RU"/>
        </a:p>
      </dgm:t>
    </dgm:pt>
    <dgm:pt modelId="{113FCA63-AD0F-46C2-AAFA-F4F52AD096A5}" type="pres">
      <dgm:prSet presAssocID="{1F116D9D-619C-408F-BD49-9EC0AC0A8367}" presName="conn" presStyleLbl="parChTrans1D2" presStyleIdx="0" presStyleCnt="1"/>
      <dgm:spPr/>
      <dgm:t>
        <a:bodyPr/>
        <a:lstStyle/>
        <a:p>
          <a:endParaRPr lang="ru-RU"/>
        </a:p>
      </dgm:t>
    </dgm:pt>
    <dgm:pt modelId="{4C80DD8D-6725-4017-A3BC-E1B9504356BB}" type="pres">
      <dgm:prSet presAssocID="{1F116D9D-619C-408F-BD49-9EC0AC0A8367}" presName="extraNode" presStyleLbl="node1" presStyleIdx="0" presStyleCnt="4"/>
      <dgm:spPr/>
      <dgm:t>
        <a:bodyPr/>
        <a:lstStyle/>
        <a:p>
          <a:endParaRPr lang="ru-RU"/>
        </a:p>
      </dgm:t>
    </dgm:pt>
    <dgm:pt modelId="{854C1AFA-3085-4EC4-B18D-9C364EE4CE4E}" type="pres">
      <dgm:prSet presAssocID="{1F116D9D-619C-408F-BD49-9EC0AC0A8367}" presName="dstNode" presStyleLbl="node1" presStyleIdx="0" presStyleCnt="4"/>
      <dgm:spPr/>
      <dgm:t>
        <a:bodyPr/>
        <a:lstStyle/>
        <a:p>
          <a:endParaRPr lang="ru-RU"/>
        </a:p>
      </dgm:t>
    </dgm:pt>
    <dgm:pt modelId="{30327F6D-9102-4652-83E8-6C497E4B5F58}" type="pres">
      <dgm:prSet presAssocID="{464C3BED-FECD-4463-A8F0-7C38C37AB3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C4854-714A-46C4-A1AC-DD2BDF29FD56}" type="pres">
      <dgm:prSet presAssocID="{464C3BED-FECD-4463-A8F0-7C38C37AB370}" presName="accent_1" presStyleCnt="0"/>
      <dgm:spPr/>
      <dgm:t>
        <a:bodyPr/>
        <a:lstStyle/>
        <a:p>
          <a:endParaRPr lang="ru-RU"/>
        </a:p>
      </dgm:t>
    </dgm:pt>
    <dgm:pt modelId="{06A8D456-5347-4B2B-83A6-2DA21D3994F5}" type="pres">
      <dgm:prSet presAssocID="{464C3BED-FECD-4463-A8F0-7C38C37AB370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CCCA08C8-E718-442D-BD28-219CECFDC801}" type="pres">
      <dgm:prSet presAssocID="{98FEF01F-6ABE-4830-B849-1BF608DF670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D5FC5-093A-48C9-9FA0-A06CAA75BF62}" type="pres">
      <dgm:prSet presAssocID="{98FEF01F-6ABE-4830-B849-1BF608DF6700}" presName="accent_2" presStyleCnt="0"/>
      <dgm:spPr/>
      <dgm:t>
        <a:bodyPr/>
        <a:lstStyle/>
        <a:p>
          <a:endParaRPr lang="ru-RU"/>
        </a:p>
      </dgm:t>
    </dgm:pt>
    <dgm:pt modelId="{EB242087-10FA-4FB6-A559-82D53ACBAF9F}" type="pres">
      <dgm:prSet presAssocID="{98FEF01F-6ABE-4830-B849-1BF608DF6700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1A1EB197-3AD6-48EC-AF4A-1E19E1027131}" type="pres">
      <dgm:prSet presAssocID="{AC2067EE-C737-4CC5-B471-C0C5572669B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B6FD0-60BE-4AF6-825B-F2E311ECB799}" type="pres">
      <dgm:prSet presAssocID="{AC2067EE-C737-4CC5-B471-C0C5572669B9}" presName="accent_3" presStyleCnt="0"/>
      <dgm:spPr/>
      <dgm:t>
        <a:bodyPr/>
        <a:lstStyle/>
        <a:p>
          <a:endParaRPr lang="ru-RU"/>
        </a:p>
      </dgm:t>
    </dgm:pt>
    <dgm:pt modelId="{22905756-7078-4A91-B19B-D8F5987036B9}" type="pres">
      <dgm:prSet presAssocID="{AC2067EE-C737-4CC5-B471-C0C5572669B9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8366898F-1616-490E-80F6-A94A4A46CECE}" type="pres">
      <dgm:prSet presAssocID="{AF663491-7B5A-456C-A927-F44CBCA4242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9C8CB-2C0D-433E-BE5E-E2EC45755109}" type="pres">
      <dgm:prSet presAssocID="{AF663491-7B5A-456C-A927-F44CBCA42420}" presName="accent_4" presStyleCnt="0"/>
      <dgm:spPr/>
      <dgm:t>
        <a:bodyPr/>
        <a:lstStyle/>
        <a:p>
          <a:endParaRPr lang="ru-RU"/>
        </a:p>
      </dgm:t>
    </dgm:pt>
    <dgm:pt modelId="{65C28B07-989B-447F-B5BF-686B0A63291B}" type="pres">
      <dgm:prSet presAssocID="{AF663491-7B5A-456C-A927-F44CBCA42420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C060779-0B3D-49BA-9038-48AFF7489CA4}" srcId="{1F116D9D-619C-408F-BD49-9EC0AC0A8367}" destId="{AC2067EE-C737-4CC5-B471-C0C5572669B9}" srcOrd="2" destOrd="0" parTransId="{F1413951-1FCD-4387-831C-74FD0E530772}" sibTransId="{58A28CF5-608C-4964-9A65-620449554464}"/>
    <dgm:cxn modelId="{287BB08D-B799-4DCE-A688-BF8D94ABC42F}" srcId="{1F116D9D-619C-408F-BD49-9EC0AC0A8367}" destId="{AF663491-7B5A-456C-A927-F44CBCA42420}" srcOrd="3" destOrd="0" parTransId="{A0FE5851-8F46-41C3-906F-07DE2F60C17D}" sibTransId="{6BB0D2E2-9EB8-4E91-9E26-985AD50496D7}"/>
    <dgm:cxn modelId="{057A2ED5-57E8-4FA3-B942-8097B9B65F54}" type="presOf" srcId="{98FEF01F-6ABE-4830-B849-1BF608DF6700}" destId="{CCCA08C8-E718-442D-BD28-219CECFDC801}" srcOrd="0" destOrd="0" presId="urn:microsoft.com/office/officeart/2008/layout/VerticalCurvedList"/>
    <dgm:cxn modelId="{F3875758-065D-4D81-88CC-837DBD42590E}" type="presOf" srcId="{AC2067EE-C737-4CC5-B471-C0C5572669B9}" destId="{1A1EB197-3AD6-48EC-AF4A-1E19E1027131}" srcOrd="0" destOrd="0" presId="urn:microsoft.com/office/officeart/2008/layout/VerticalCurvedList"/>
    <dgm:cxn modelId="{67D0168E-1867-4DF7-AA10-94C278A9B3FC}" srcId="{1F116D9D-619C-408F-BD49-9EC0AC0A8367}" destId="{98FEF01F-6ABE-4830-B849-1BF608DF6700}" srcOrd="1" destOrd="0" parTransId="{02C32C60-A456-4BE3-9583-A987D420C52B}" sibTransId="{052924AD-D39E-456E-B037-7C6798DD3332}"/>
    <dgm:cxn modelId="{FCE4247F-9CA1-40AF-9DB5-B62CBAD7FBAE}" type="presOf" srcId="{1F116D9D-619C-408F-BD49-9EC0AC0A8367}" destId="{1522F87A-DAA5-473C-A1E1-9676559058C6}" srcOrd="0" destOrd="0" presId="urn:microsoft.com/office/officeart/2008/layout/VerticalCurvedList"/>
    <dgm:cxn modelId="{0A51B9F0-8780-4A1E-84B6-7E07F8A0DB81}" type="presOf" srcId="{464C3BED-FECD-4463-A8F0-7C38C37AB370}" destId="{30327F6D-9102-4652-83E8-6C497E4B5F58}" srcOrd="0" destOrd="0" presId="urn:microsoft.com/office/officeart/2008/layout/VerticalCurvedList"/>
    <dgm:cxn modelId="{45352E22-8DB5-4F32-A627-5638B1DC59A6}" type="presOf" srcId="{AF663491-7B5A-456C-A927-F44CBCA42420}" destId="{8366898F-1616-490E-80F6-A94A4A46CECE}" srcOrd="0" destOrd="0" presId="urn:microsoft.com/office/officeart/2008/layout/VerticalCurvedList"/>
    <dgm:cxn modelId="{61387F44-954A-4704-BC74-BF525EA43720}" type="presOf" srcId="{06C903DD-955F-4143-B02B-D84403D465EB}" destId="{113FCA63-AD0F-46C2-AAFA-F4F52AD096A5}" srcOrd="0" destOrd="0" presId="urn:microsoft.com/office/officeart/2008/layout/VerticalCurvedList"/>
    <dgm:cxn modelId="{D5955EB1-4BFC-446E-80CF-D9C75045DF14}" srcId="{1F116D9D-619C-408F-BD49-9EC0AC0A8367}" destId="{464C3BED-FECD-4463-A8F0-7C38C37AB370}" srcOrd="0" destOrd="0" parTransId="{52467AEE-60F3-40D1-B950-1C2FC1CB5FAC}" sibTransId="{06C903DD-955F-4143-B02B-D84403D465EB}"/>
    <dgm:cxn modelId="{4D67FD58-AFC5-41FC-BDEC-816D482D2764}" type="presParOf" srcId="{1522F87A-DAA5-473C-A1E1-9676559058C6}" destId="{78748878-CFDB-4B5A-9AD3-1A0917BD922B}" srcOrd="0" destOrd="0" presId="urn:microsoft.com/office/officeart/2008/layout/VerticalCurvedList"/>
    <dgm:cxn modelId="{7CD7CE72-DCD3-4324-BB5E-9F72A2A04858}" type="presParOf" srcId="{78748878-CFDB-4B5A-9AD3-1A0917BD922B}" destId="{CB5F753C-47F2-4AE2-B91B-C189CE23A5B7}" srcOrd="0" destOrd="0" presId="urn:microsoft.com/office/officeart/2008/layout/VerticalCurvedList"/>
    <dgm:cxn modelId="{C03FF0D0-B81B-4F8C-A3C6-01797C5862D7}" type="presParOf" srcId="{CB5F753C-47F2-4AE2-B91B-C189CE23A5B7}" destId="{D5762B5E-84C4-471A-BE41-209459D45198}" srcOrd="0" destOrd="0" presId="urn:microsoft.com/office/officeart/2008/layout/VerticalCurvedList"/>
    <dgm:cxn modelId="{43F3E154-FDE9-4E71-A374-DED8796354F7}" type="presParOf" srcId="{CB5F753C-47F2-4AE2-B91B-C189CE23A5B7}" destId="{113FCA63-AD0F-46C2-AAFA-F4F52AD096A5}" srcOrd="1" destOrd="0" presId="urn:microsoft.com/office/officeart/2008/layout/VerticalCurvedList"/>
    <dgm:cxn modelId="{B54E8D47-FE2B-46E5-90A8-E58826D55220}" type="presParOf" srcId="{CB5F753C-47F2-4AE2-B91B-C189CE23A5B7}" destId="{4C80DD8D-6725-4017-A3BC-E1B9504356BB}" srcOrd="2" destOrd="0" presId="urn:microsoft.com/office/officeart/2008/layout/VerticalCurvedList"/>
    <dgm:cxn modelId="{735727CE-9CFB-4FAA-84F7-0A5B961EEC9D}" type="presParOf" srcId="{CB5F753C-47F2-4AE2-B91B-C189CE23A5B7}" destId="{854C1AFA-3085-4EC4-B18D-9C364EE4CE4E}" srcOrd="3" destOrd="0" presId="urn:microsoft.com/office/officeart/2008/layout/VerticalCurvedList"/>
    <dgm:cxn modelId="{7324F595-D14F-4BF8-A68A-D54B24E81330}" type="presParOf" srcId="{78748878-CFDB-4B5A-9AD3-1A0917BD922B}" destId="{30327F6D-9102-4652-83E8-6C497E4B5F58}" srcOrd="1" destOrd="0" presId="urn:microsoft.com/office/officeart/2008/layout/VerticalCurvedList"/>
    <dgm:cxn modelId="{FC60C93F-57A5-4B60-93C2-5553B7222A2F}" type="presParOf" srcId="{78748878-CFDB-4B5A-9AD3-1A0917BD922B}" destId="{7CFC4854-714A-46C4-A1AC-DD2BDF29FD56}" srcOrd="2" destOrd="0" presId="urn:microsoft.com/office/officeart/2008/layout/VerticalCurvedList"/>
    <dgm:cxn modelId="{4EC775CF-3001-4BD6-9DC9-D0EAA3D51CF3}" type="presParOf" srcId="{7CFC4854-714A-46C4-A1AC-DD2BDF29FD56}" destId="{06A8D456-5347-4B2B-83A6-2DA21D3994F5}" srcOrd="0" destOrd="0" presId="urn:microsoft.com/office/officeart/2008/layout/VerticalCurvedList"/>
    <dgm:cxn modelId="{26F96086-6250-42F3-B47B-EC5A42B4D8C2}" type="presParOf" srcId="{78748878-CFDB-4B5A-9AD3-1A0917BD922B}" destId="{CCCA08C8-E718-442D-BD28-219CECFDC801}" srcOrd="3" destOrd="0" presId="urn:microsoft.com/office/officeart/2008/layout/VerticalCurvedList"/>
    <dgm:cxn modelId="{D04A6812-331F-4E3B-B759-41C7241A4473}" type="presParOf" srcId="{78748878-CFDB-4B5A-9AD3-1A0917BD922B}" destId="{6FBD5FC5-093A-48C9-9FA0-A06CAA75BF62}" srcOrd="4" destOrd="0" presId="urn:microsoft.com/office/officeart/2008/layout/VerticalCurvedList"/>
    <dgm:cxn modelId="{1203B664-06EA-4A45-9898-05BF104DD8DC}" type="presParOf" srcId="{6FBD5FC5-093A-48C9-9FA0-A06CAA75BF62}" destId="{EB242087-10FA-4FB6-A559-82D53ACBAF9F}" srcOrd="0" destOrd="0" presId="urn:microsoft.com/office/officeart/2008/layout/VerticalCurvedList"/>
    <dgm:cxn modelId="{E5508BDA-DF28-4116-B298-E0B9B04B9CE3}" type="presParOf" srcId="{78748878-CFDB-4B5A-9AD3-1A0917BD922B}" destId="{1A1EB197-3AD6-48EC-AF4A-1E19E1027131}" srcOrd="5" destOrd="0" presId="urn:microsoft.com/office/officeart/2008/layout/VerticalCurvedList"/>
    <dgm:cxn modelId="{319BF63B-DEA6-4B00-A7EF-ABFC8E99CE4B}" type="presParOf" srcId="{78748878-CFDB-4B5A-9AD3-1A0917BD922B}" destId="{00DB6FD0-60BE-4AF6-825B-F2E311ECB799}" srcOrd="6" destOrd="0" presId="urn:microsoft.com/office/officeart/2008/layout/VerticalCurvedList"/>
    <dgm:cxn modelId="{213B1528-78B7-4970-8A86-07598082CD06}" type="presParOf" srcId="{00DB6FD0-60BE-4AF6-825B-F2E311ECB799}" destId="{22905756-7078-4A91-B19B-D8F5987036B9}" srcOrd="0" destOrd="0" presId="urn:microsoft.com/office/officeart/2008/layout/VerticalCurvedList"/>
    <dgm:cxn modelId="{24BB457D-A3AE-4D24-A99B-F9091DF0429F}" type="presParOf" srcId="{78748878-CFDB-4B5A-9AD3-1A0917BD922B}" destId="{8366898F-1616-490E-80F6-A94A4A46CECE}" srcOrd="7" destOrd="0" presId="urn:microsoft.com/office/officeart/2008/layout/VerticalCurvedList"/>
    <dgm:cxn modelId="{280487FC-559D-4D22-B1F1-A79E4D157275}" type="presParOf" srcId="{78748878-CFDB-4B5A-9AD3-1A0917BD922B}" destId="{DDB9C8CB-2C0D-433E-BE5E-E2EC45755109}" srcOrd="8" destOrd="0" presId="urn:microsoft.com/office/officeart/2008/layout/VerticalCurvedList"/>
    <dgm:cxn modelId="{A7529117-D4EB-44B5-AEF6-78943AB03B13}" type="presParOf" srcId="{DDB9C8CB-2C0D-433E-BE5E-E2EC45755109}" destId="{65C28B07-989B-447F-B5BF-686B0A6329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84651-51C6-43ED-9613-8B2B5CBB4B3C}" type="doc">
      <dgm:prSet loTypeId="urn:microsoft.com/office/officeart/2008/layout/Lin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3E0F0C-1119-4146-95EC-B8AF6465A54F}">
      <dgm:prSet custT="1"/>
      <dgm:spPr/>
      <dgm:t>
        <a:bodyPr/>
        <a:lstStyle/>
        <a:p>
          <a:pPr rtl="0"/>
          <a:r>
            <a:rPr lang="uk-UA" sz="1400" dirty="0" smtClean="0"/>
            <a:t>Знання</a:t>
          </a:r>
          <a:r>
            <a:rPr lang="uk-UA" sz="1400" b="1" dirty="0" smtClean="0"/>
            <a:t> </a:t>
          </a:r>
          <a:r>
            <a:rPr lang="uk-UA" sz="1400" dirty="0" smtClean="0"/>
            <a:t>сучасних філологічних й дидактичних засад навчання іноземних мов і світової літератури та вміння творчо використовувати різні теорії й досвід (вітчизняний,  закордонний) у процесі вирішення професійних завдань.</a:t>
          </a:r>
          <a:endParaRPr lang="ru-RU" sz="1400" dirty="0"/>
        </a:p>
      </dgm:t>
    </dgm:pt>
    <dgm:pt modelId="{4E85B19D-974D-4466-9F05-5A6FCB8EBE73}" type="parTrans" cxnId="{93A48AFB-ACC0-473C-8DF5-C828C601F129}">
      <dgm:prSet/>
      <dgm:spPr/>
      <dgm:t>
        <a:bodyPr/>
        <a:lstStyle/>
        <a:p>
          <a:endParaRPr lang="ru-RU" sz="1400"/>
        </a:p>
      </dgm:t>
    </dgm:pt>
    <dgm:pt modelId="{D53F922B-FB9A-4452-A41E-A9BE9F918EAD}" type="sibTrans" cxnId="{93A48AFB-ACC0-473C-8DF5-C828C601F129}">
      <dgm:prSet/>
      <dgm:spPr/>
      <dgm:t>
        <a:bodyPr/>
        <a:lstStyle/>
        <a:p>
          <a:endParaRPr lang="ru-RU" sz="1400"/>
        </a:p>
      </dgm:t>
    </dgm:pt>
    <dgm:pt modelId="{D8C89ED7-01AD-4A8F-9545-6482F095050D}">
      <dgm:prSet custT="1"/>
      <dgm:spPr/>
      <dgm:t>
        <a:bodyPr/>
        <a:lstStyle/>
        <a:p>
          <a:pPr rtl="0"/>
          <a:r>
            <a:rPr lang="uk-UA" sz="1400" dirty="0" smtClean="0"/>
            <a:t>Знання державного стандарту загальної середньої освіти, навчальних програм з іноземної мови та світової літератури для ЗНЗ та практичних шляхів їхньої реалізації в різних видах урочної та позаурочної діяльності.</a:t>
          </a:r>
          <a:endParaRPr lang="ru-RU" sz="1400" dirty="0"/>
        </a:p>
      </dgm:t>
    </dgm:pt>
    <dgm:pt modelId="{79BD7B7C-45A1-4D6D-8859-1139D6BF310D}" type="parTrans" cxnId="{4C1B9DB5-0E93-468E-96BD-1C6A05B6AE40}">
      <dgm:prSet/>
      <dgm:spPr/>
      <dgm:t>
        <a:bodyPr/>
        <a:lstStyle/>
        <a:p>
          <a:endParaRPr lang="ru-RU" sz="1400"/>
        </a:p>
      </dgm:t>
    </dgm:pt>
    <dgm:pt modelId="{9A473034-7FB0-467C-B636-6057196B601C}" type="sibTrans" cxnId="{4C1B9DB5-0E93-468E-96BD-1C6A05B6AE40}">
      <dgm:prSet/>
      <dgm:spPr/>
      <dgm:t>
        <a:bodyPr/>
        <a:lstStyle/>
        <a:p>
          <a:endParaRPr lang="ru-RU" sz="1400"/>
        </a:p>
      </dgm:t>
    </dgm:pt>
    <dgm:pt modelId="{B417B063-FF42-4327-A681-8D2B3D7894AB}">
      <dgm:prSet custT="1"/>
      <dgm:spPr/>
      <dgm:t>
        <a:bodyPr/>
        <a:lstStyle/>
        <a:p>
          <a:pPr rtl="0"/>
          <a:r>
            <a:rPr lang="uk-UA" sz="1400" smtClean="0"/>
            <a:t>Застосування сучасних методик й технологій (зокрема інформаційні) для забезпечення якості освітнього процесу в загальноосвітніх навчальних закладах. </a:t>
          </a:r>
          <a:endParaRPr lang="ru-RU" sz="1400"/>
        </a:p>
      </dgm:t>
    </dgm:pt>
    <dgm:pt modelId="{733FCE43-4352-4658-9B8A-0DBCC8544DC7}" type="parTrans" cxnId="{7C29A4CE-B38B-4E09-96D4-3AC2601493EB}">
      <dgm:prSet/>
      <dgm:spPr/>
      <dgm:t>
        <a:bodyPr/>
        <a:lstStyle/>
        <a:p>
          <a:endParaRPr lang="ru-RU" sz="1400"/>
        </a:p>
      </dgm:t>
    </dgm:pt>
    <dgm:pt modelId="{75F44864-DFB7-4FF7-A696-3E2F8F881F77}" type="sibTrans" cxnId="{7C29A4CE-B38B-4E09-96D4-3AC2601493EB}">
      <dgm:prSet/>
      <dgm:spPr/>
      <dgm:t>
        <a:bodyPr/>
        <a:lstStyle/>
        <a:p>
          <a:endParaRPr lang="ru-RU" sz="1400"/>
        </a:p>
      </dgm:t>
    </dgm:pt>
    <dgm:pt modelId="{6978895D-521E-4FC3-92BE-0D6F482B5288}">
      <dgm:prSet custT="1"/>
      <dgm:spPr/>
      <dgm:t>
        <a:bodyPr/>
        <a:lstStyle/>
        <a:p>
          <a:pPr rtl="0"/>
          <a:r>
            <a:rPr lang="uk-UA" sz="1400" smtClean="0"/>
            <a:t>Уміння аналізувати, діагностувати та корегувати власну педагогічну діяльність з метою підвищення ефективності освітнього процесу. </a:t>
          </a:r>
          <a:endParaRPr lang="ru-RU" sz="1400"/>
        </a:p>
      </dgm:t>
    </dgm:pt>
    <dgm:pt modelId="{B4BF775F-E15B-4AFB-8DD8-A26FC219B771}" type="parTrans" cxnId="{E8F3CEBA-C3F7-4914-B23A-C10597E9EF4A}">
      <dgm:prSet/>
      <dgm:spPr/>
      <dgm:t>
        <a:bodyPr/>
        <a:lstStyle/>
        <a:p>
          <a:endParaRPr lang="ru-RU" sz="1400"/>
        </a:p>
      </dgm:t>
    </dgm:pt>
    <dgm:pt modelId="{6CCD6C1F-A05B-41D8-ABDE-8E9414FD5D77}" type="sibTrans" cxnId="{E8F3CEBA-C3F7-4914-B23A-C10597E9EF4A}">
      <dgm:prSet/>
      <dgm:spPr/>
      <dgm:t>
        <a:bodyPr/>
        <a:lstStyle/>
        <a:p>
          <a:endParaRPr lang="ru-RU" sz="1400"/>
        </a:p>
      </dgm:t>
    </dgm:pt>
    <dgm:pt modelId="{25262873-835C-4DDD-BA77-4057D2F4481F}">
      <dgm:prSet custT="1"/>
      <dgm:spPr/>
      <dgm:t>
        <a:bodyPr/>
        <a:lstStyle/>
        <a:p>
          <a:pPr rtl="0"/>
          <a:r>
            <a:rPr lang="uk-UA" sz="1400" dirty="0" smtClean="0"/>
            <a:t>Знання мовних норм, соціокультурної ситуації розвитку української та іноземних мов, що вивчаються, особливості використання мовних одиниць у певному контексті, мовний дискурс художньої літератури й сучасності.  </a:t>
          </a:r>
          <a:endParaRPr lang="ru-RU" sz="1400" dirty="0"/>
        </a:p>
      </dgm:t>
    </dgm:pt>
    <dgm:pt modelId="{70E9E074-B9CD-4800-A24A-18EF024DF689}" type="parTrans" cxnId="{04B69BE4-0623-429E-8F39-E2E215AA3379}">
      <dgm:prSet/>
      <dgm:spPr/>
      <dgm:t>
        <a:bodyPr/>
        <a:lstStyle/>
        <a:p>
          <a:endParaRPr lang="ru-RU" sz="1400"/>
        </a:p>
      </dgm:t>
    </dgm:pt>
    <dgm:pt modelId="{D060DE35-C9F3-4393-8314-3DB435132B98}" type="sibTrans" cxnId="{04B69BE4-0623-429E-8F39-E2E215AA3379}">
      <dgm:prSet/>
      <dgm:spPr/>
      <dgm:t>
        <a:bodyPr/>
        <a:lstStyle/>
        <a:p>
          <a:endParaRPr lang="ru-RU" sz="1400"/>
        </a:p>
      </dgm:t>
    </dgm:pt>
    <dgm:pt modelId="{059703A5-46C8-48DA-957D-D89860F94044}">
      <dgm:prSet custT="1"/>
      <dgm:spPr/>
      <dgm:t>
        <a:bodyPr/>
        <a:lstStyle/>
        <a:p>
          <a:pPr rtl="0"/>
          <a:r>
            <a:rPr lang="uk-UA" sz="1400" dirty="0" smtClean="0"/>
            <a:t>Володіння комунікативною мовленнєвою компетентністю з української та іноземних мов, здатність удосконалювати й підвищувати власний </a:t>
          </a:r>
          <a:r>
            <a:rPr lang="uk-UA" sz="1400" dirty="0" err="1" smtClean="0"/>
            <a:t>компетентнісний</a:t>
          </a:r>
          <a:r>
            <a:rPr lang="uk-UA" sz="1400" dirty="0" smtClean="0"/>
            <a:t> рівень у вітчизняному та міжнародному контексті.  </a:t>
          </a:r>
          <a:endParaRPr lang="ru-RU" sz="1400" dirty="0"/>
        </a:p>
      </dgm:t>
    </dgm:pt>
    <dgm:pt modelId="{96DABBE4-FA86-4556-B949-F710F6A221FD}" type="parTrans" cxnId="{E06F0E52-AE3B-4FDC-AD6F-4097A3E8E1B6}">
      <dgm:prSet/>
      <dgm:spPr/>
      <dgm:t>
        <a:bodyPr/>
        <a:lstStyle/>
        <a:p>
          <a:endParaRPr lang="ru-RU" sz="1400"/>
        </a:p>
      </dgm:t>
    </dgm:pt>
    <dgm:pt modelId="{2FD1465B-3057-405A-BD19-C648685C1C45}" type="sibTrans" cxnId="{E06F0E52-AE3B-4FDC-AD6F-4097A3E8E1B6}">
      <dgm:prSet/>
      <dgm:spPr/>
      <dgm:t>
        <a:bodyPr/>
        <a:lstStyle/>
        <a:p>
          <a:endParaRPr lang="ru-RU" sz="1400"/>
        </a:p>
      </dgm:t>
    </dgm:pt>
    <dgm:pt modelId="{387BEA18-9F6C-4127-9B6D-544615F976BC}">
      <dgm:prSet custT="1"/>
      <dgm:spPr/>
      <dgm:t>
        <a:bodyPr/>
        <a:lstStyle/>
        <a:p>
          <a:pPr rtl="0"/>
          <a:r>
            <a:rPr lang="uk-UA" sz="1400" smtClean="0"/>
            <a:t>Використання гуманістичного потенціалу рідної й німецької мов і світової літератури, другої іноземної мови для формування духовного світу юного покоління громадян України.  </a:t>
          </a:r>
          <a:endParaRPr lang="ru-RU" sz="1400"/>
        </a:p>
      </dgm:t>
    </dgm:pt>
    <dgm:pt modelId="{DDE71A48-5174-45B5-968C-34ABCF8B0399}" type="parTrans" cxnId="{1CD1088B-59B1-4FAB-B854-7B7CCC64EA7B}">
      <dgm:prSet/>
      <dgm:spPr/>
      <dgm:t>
        <a:bodyPr/>
        <a:lstStyle/>
        <a:p>
          <a:endParaRPr lang="ru-RU" sz="1400"/>
        </a:p>
      </dgm:t>
    </dgm:pt>
    <dgm:pt modelId="{32729494-4A90-437B-84A6-465BB65B1CB4}" type="sibTrans" cxnId="{1CD1088B-59B1-4FAB-B854-7B7CCC64EA7B}">
      <dgm:prSet/>
      <dgm:spPr/>
      <dgm:t>
        <a:bodyPr/>
        <a:lstStyle/>
        <a:p>
          <a:endParaRPr lang="ru-RU" sz="1400"/>
        </a:p>
      </dgm:t>
    </dgm:pt>
    <dgm:pt modelId="{E233F9FA-BC09-4BF2-A76C-AABAB5A30D79}">
      <dgm:prSet custT="1"/>
      <dgm:spPr/>
      <dgm:t>
        <a:bodyPr/>
        <a:lstStyle/>
        <a:p>
          <a:pPr rtl="0"/>
          <a:r>
            <a:rPr lang="uk-UA" sz="1400" smtClean="0"/>
            <a:t>Здатність учитися впродовж життя і вдосконалювати з високим рівнем автономності набуту під час навчання  кваліфікацію. </a:t>
          </a:r>
          <a:endParaRPr lang="ru-RU" sz="1400"/>
        </a:p>
      </dgm:t>
    </dgm:pt>
    <dgm:pt modelId="{1C3D13CD-CEAE-4504-8C81-01DA95F8DC83}" type="parTrans" cxnId="{53CCB389-9563-43EE-B574-5CCC367E43D1}">
      <dgm:prSet/>
      <dgm:spPr/>
      <dgm:t>
        <a:bodyPr/>
        <a:lstStyle/>
        <a:p>
          <a:endParaRPr lang="ru-RU" sz="1400"/>
        </a:p>
      </dgm:t>
    </dgm:pt>
    <dgm:pt modelId="{51F0905D-F0FB-496F-8D59-139332AD3250}" type="sibTrans" cxnId="{53CCB389-9563-43EE-B574-5CCC367E43D1}">
      <dgm:prSet/>
      <dgm:spPr/>
      <dgm:t>
        <a:bodyPr/>
        <a:lstStyle/>
        <a:p>
          <a:endParaRPr lang="ru-RU" sz="1400"/>
        </a:p>
      </dgm:t>
    </dgm:pt>
    <dgm:pt modelId="{53BD48E8-7B19-4C10-82A3-374EDC306AF6}">
      <dgm:prSet custT="1"/>
      <dgm:spPr/>
      <dgm:t>
        <a:bodyPr/>
        <a:lstStyle/>
        <a:p>
          <a:pPr rtl="0"/>
          <a:r>
            <a:rPr lang="uk-UA" sz="1400" smtClean="0"/>
            <a:t>Здатність аналізувати й вирішувати соціально та особистісно значущі світоглядні проблеми, приймати рішення на  підставі  сформованих  ціннісних орієнтирів, визначати власну соціокультурну позицію в полікультурному суспільстві, бути носієм і захисником  національної культури. </a:t>
          </a:r>
          <a:endParaRPr lang="ru-RU" sz="1400"/>
        </a:p>
      </dgm:t>
    </dgm:pt>
    <dgm:pt modelId="{0D500C27-663A-4F09-B66B-C5F01D2239E0}" type="parTrans" cxnId="{12E30468-DEF9-49B3-B982-16BDD78143F0}">
      <dgm:prSet/>
      <dgm:spPr/>
      <dgm:t>
        <a:bodyPr/>
        <a:lstStyle/>
        <a:p>
          <a:endParaRPr lang="ru-RU" sz="1400"/>
        </a:p>
      </dgm:t>
    </dgm:pt>
    <dgm:pt modelId="{DD72FE54-A83F-45D3-8E64-7A8259233B47}" type="sibTrans" cxnId="{12E30468-DEF9-49B3-B982-16BDD78143F0}">
      <dgm:prSet/>
      <dgm:spPr/>
      <dgm:t>
        <a:bodyPr/>
        <a:lstStyle/>
        <a:p>
          <a:endParaRPr lang="ru-RU" sz="1400"/>
        </a:p>
      </dgm:t>
    </dgm:pt>
    <dgm:pt modelId="{283ECABE-5E96-4CB8-BA64-54FB6C49717F}" type="pres">
      <dgm:prSet presAssocID="{34584651-51C6-43ED-9613-8B2B5CBB4B3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1739D9-CB40-4433-B723-505F9BB3C93F}" type="pres">
      <dgm:prSet presAssocID="{E63E0F0C-1119-4146-95EC-B8AF6465A54F}" presName="thickLine" presStyleLbl="alignNode1" presStyleIdx="0" presStyleCnt="9"/>
      <dgm:spPr/>
    </dgm:pt>
    <dgm:pt modelId="{A78C8CD7-77FE-40A3-AEEC-6098E63A3A04}" type="pres">
      <dgm:prSet presAssocID="{E63E0F0C-1119-4146-95EC-B8AF6465A54F}" presName="horz1" presStyleCnt="0"/>
      <dgm:spPr/>
    </dgm:pt>
    <dgm:pt modelId="{AD683BCD-ADB3-48A2-993D-99DF8549855A}" type="pres">
      <dgm:prSet presAssocID="{E63E0F0C-1119-4146-95EC-B8AF6465A54F}" presName="tx1" presStyleLbl="revTx" presStyleIdx="0" presStyleCnt="9"/>
      <dgm:spPr/>
      <dgm:t>
        <a:bodyPr/>
        <a:lstStyle/>
        <a:p>
          <a:endParaRPr lang="ru-RU"/>
        </a:p>
      </dgm:t>
    </dgm:pt>
    <dgm:pt modelId="{8BD33CD9-57CC-4EFD-B06D-4460A2CFB19C}" type="pres">
      <dgm:prSet presAssocID="{E63E0F0C-1119-4146-95EC-B8AF6465A54F}" presName="vert1" presStyleCnt="0"/>
      <dgm:spPr/>
    </dgm:pt>
    <dgm:pt modelId="{5EC1CAF4-0B0C-4F78-A47F-7CA426DA251F}" type="pres">
      <dgm:prSet presAssocID="{D8C89ED7-01AD-4A8F-9545-6482F095050D}" presName="thickLine" presStyleLbl="alignNode1" presStyleIdx="1" presStyleCnt="9"/>
      <dgm:spPr/>
    </dgm:pt>
    <dgm:pt modelId="{5B0F01BF-5113-479B-8F3D-6E6DFADFA68D}" type="pres">
      <dgm:prSet presAssocID="{D8C89ED7-01AD-4A8F-9545-6482F095050D}" presName="horz1" presStyleCnt="0"/>
      <dgm:spPr/>
    </dgm:pt>
    <dgm:pt modelId="{18F0A709-34CA-4106-A427-0FC0E5F63A84}" type="pres">
      <dgm:prSet presAssocID="{D8C89ED7-01AD-4A8F-9545-6482F095050D}" presName="tx1" presStyleLbl="revTx" presStyleIdx="1" presStyleCnt="9"/>
      <dgm:spPr/>
      <dgm:t>
        <a:bodyPr/>
        <a:lstStyle/>
        <a:p>
          <a:endParaRPr lang="ru-RU"/>
        </a:p>
      </dgm:t>
    </dgm:pt>
    <dgm:pt modelId="{BA2E0751-00EA-469B-82C3-F9DF485C1149}" type="pres">
      <dgm:prSet presAssocID="{D8C89ED7-01AD-4A8F-9545-6482F095050D}" presName="vert1" presStyleCnt="0"/>
      <dgm:spPr/>
    </dgm:pt>
    <dgm:pt modelId="{8B0077BD-C6E5-44F9-93E0-6960E7DEDDBB}" type="pres">
      <dgm:prSet presAssocID="{B417B063-FF42-4327-A681-8D2B3D7894AB}" presName="thickLine" presStyleLbl="alignNode1" presStyleIdx="2" presStyleCnt="9"/>
      <dgm:spPr/>
    </dgm:pt>
    <dgm:pt modelId="{9D5ED3FC-B8C5-4832-8162-C7D73363CB65}" type="pres">
      <dgm:prSet presAssocID="{B417B063-FF42-4327-A681-8D2B3D7894AB}" presName="horz1" presStyleCnt="0"/>
      <dgm:spPr/>
    </dgm:pt>
    <dgm:pt modelId="{56FD5184-79FB-404E-87DE-3C259680399C}" type="pres">
      <dgm:prSet presAssocID="{B417B063-FF42-4327-A681-8D2B3D7894AB}" presName="tx1" presStyleLbl="revTx" presStyleIdx="2" presStyleCnt="9"/>
      <dgm:spPr/>
      <dgm:t>
        <a:bodyPr/>
        <a:lstStyle/>
        <a:p>
          <a:endParaRPr lang="ru-RU"/>
        </a:p>
      </dgm:t>
    </dgm:pt>
    <dgm:pt modelId="{172B7505-BCD6-4949-AE5B-1B9BEE1EC659}" type="pres">
      <dgm:prSet presAssocID="{B417B063-FF42-4327-A681-8D2B3D7894AB}" presName="vert1" presStyleCnt="0"/>
      <dgm:spPr/>
    </dgm:pt>
    <dgm:pt modelId="{6103471D-5CFF-40DD-95CA-B7C00793323D}" type="pres">
      <dgm:prSet presAssocID="{6978895D-521E-4FC3-92BE-0D6F482B5288}" presName="thickLine" presStyleLbl="alignNode1" presStyleIdx="3" presStyleCnt="9"/>
      <dgm:spPr/>
    </dgm:pt>
    <dgm:pt modelId="{507B1326-15E3-4BCA-9712-9B0C81C30864}" type="pres">
      <dgm:prSet presAssocID="{6978895D-521E-4FC3-92BE-0D6F482B5288}" presName="horz1" presStyleCnt="0"/>
      <dgm:spPr/>
    </dgm:pt>
    <dgm:pt modelId="{D4337666-949B-4404-8B3F-F196A06B3343}" type="pres">
      <dgm:prSet presAssocID="{6978895D-521E-4FC3-92BE-0D6F482B5288}" presName="tx1" presStyleLbl="revTx" presStyleIdx="3" presStyleCnt="9"/>
      <dgm:spPr/>
      <dgm:t>
        <a:bodyPr/>
        <a:lstStyle/>
        <a:p>
          <a:endParaRPr lang="ru-RU"/>
        </a:p>
      </dgm:t>
    </dgm:pt>
    <dgm:pt modelId="{E6010081-A004-4E40-BC5C-0246400749C4}" type="pres">
      <dgm:prSet presAssocID="{6978895D-521E-4FC3-92BE-0D6F482B5288}" presName="vert1" presStyleCnt="0"/>
      <dgm:spPr/>
    </dgm:pt>
    <dgm:pt modelId="{C7F87180-DDA6-4083-8876-05B5167A98C7}" type="pres">
      <dgm:prSet presAssocID="{25262873-835C-4DDD-BA77-4057D2F4481F}" presName="thickLine" presStyleLbl="alignNode1" presStyleIdx="4" presStyleCnt="9"/>
      <dgm:spPr/>
    </dgm:pt>
    <dgm:pt modelId="{E46FFD69-7052-4185-9FF4-37F2F3989C5F}" type="pres">
      <dgm:prSet presAssocID="{25262873-835C-4DDD-BA77-4057D2F4481F}" presName="horz1" presStyleCnt="0"/>
      <dgm:spPr/>
    </dgm:pt>
    <dgm:pt modelId="{1BB839CD-6BA7-4DD0-87CA-D3BD3925CA82}" type="pres">
      <dgm:prSet presAssocID="{25262873-835C-4DDD-BA77-4057D2F4481F}" presName="tx1" presStyleLbl="revTx" presStyleIdx="4" presStyleCnt="9"/>
      <dgm:spPr/>
      <dgm:t>
        <a:bodyPr/>
        <a:lstStyle/>
        <a:p>
          <a:endParaRPr lang="ru-RU"/>
        </a:p>
      </dgm:t>
    </dgm:pt>
    <dgm:pt modelId="{3DAD4B27-BEA7-4C2C-AC83-0E4329AEECF5}" type="pres">
      <dgm:prSet presAssocID="{25262873-835C-4DDD-BA77-4057D2F4481F}" presName="vert1" presStyleCnt="0"/>
      <dgm:spPr/>
    </dgm:pt>
    <dgm:pt modelId="{F4710DA2-55E9-4661-8233-D255D2D266EA}" type="pres">
      <dgm:prSet presAssocID="{059703A5-46C8-48DA-957D-D89860F94044}" presName="thickLine" presStyleLbl="alignNode1" presStyleIdx="5" presStyleCnt="9"/>
      <dgm:spPr/>
    </dgm:pt>
    <dgm:pt modelId="{2B0E70B7-1743-443C-BB53-2079EA485254}" type="pres">
      <dgm:prSet presAssocID="{059703A5-46C8-48DA-957D-D89860F94044}" presName="horz1" presStyleCnt="0"/>
      <dgm:spPr/>
    </dgm:pt>
    <dgm:pt modelId="{F467C0D6-D4FD-46EF-BF52-E4EEDF6061A2}" type="pres">
      <dgm:prSet presAssocID="{059703A5-46C8-48DA-957D-D89860F94044}" presName="tx1" presStyleLbl="revTx" presStyleIdx="5" presStyleCnt="9"/>
      <dgm:spPr/>
      <dgm:t>
        <a:bodyPr/>
        <a:lstStyle/>
        <a:p>
          <a:endParaRPr lang="ru-RU"/>
        </a:p>
      </dgm:t>
    </dgm:pt>
    <dgm:pt modelId="{45B5811A-5CBA-4EA0-9CA8-E872F08305C5}" type="pres">
      <dgm:prSet presAssocID="{059703A5-46C8-48DA-957D-D89860F94044}" presName="vert1" presStyleCnt="0"/>
      <dgm:spPr/>
    </dgm:pt>
    <dgm:pt modelId="{ED0D09DE-AF98-43FC-89B8-0C3F574C1941}" type="pres">
      <dgm:prSet presAssocID="{387BEA18-9F6C-4127-9B6D-544615F976BC}" presName="thickLine" presStyleLbl="alignNode1" presStyleIdx="6" presStyleCnt="9"/>
      <dgm:spPr/>
    </dgm:pt>
    <dgm:pt modelId="{FC0FE82D-7BC9-4E39-9CAB-B92F58591413}" type="pres">
      <dgm:prSet presAssocID="{387BEA18-9F6C-4127-9B6D-544615F976BC}" presName="horz1" presStyleCnt="0"/>
      <dgm:spPr/>
    </dgm:pt>
    <dgm:pt modelId="{5D0012A6-B589-4050-8C39-9F268C7F289F}" type="pres">
      <dgm:prSet presAssocID="{387BEA18-9F6C-4127-9B6D-544615F976BC}" presName="tx1" presStyleLbl="revTx" presStyleIdx="6" presStyleCnt="9"/>
      <dgm:spPr/>
      <dgm:t>
        <a:bodyPr/>
        <a:lstStyle/>
        <a:p>
          <a:endParaRPr lang="ru-RU"/>
        </a:p>
      </dgm:t>
    </dgm:pt>
    <dgm:pt modelId="{EE729432-BE21-41CC-AA96-3123A752560E}" type="pres">
      <dgm:prSet presAssocID="{387BEA18-9F6C-4127-9B6D-544615F976BC}" presName="vert1" presStyleCnt="0"/>
      <dgm:spPr/>
    </dgm:pt>
    <dgm:pt modelId="{0F5908F1-3064-4B2C-A720-8CBA9735C8D5}" type="pres">
      <dgm:prSet presAssocID="{E233F9FA-BC09-4BF2-A76C-AABAB5A30D79}" presName="thickLine" presStyleLbl="alignNode1" presStyleIdx="7" presStyleCnt="9"/>
      <dgm:spPr/>
    </dgm:pt>
    <dgm:pt modelId="{F0CD1B13-4CCF-43C1-916D-614664B9E755}" type="pres">
      <dgm:prSet presAssocID="{E233F9FA-BC09-4BF2-A76C-AABAB5A30D79}" presName="horz1" presStyleCnt="0"/>
      <dgm:spPr/>
    </dgm:pt>
    <dgm:pt modelId="{4876B1CD-5C6B-4E71-BC1C-CBB83DA26D00}" type="pres">
      <dgm:prSet presAssocID="{E233F9FA-BC09-4BF2-A76C-AABAB5A30D79}" presName="tx1" presStyleLbl="revTx" presStyleIdx="7" presStyleCnt="9"/>
      <dgm:spPr/>
      <dgm:t>
        <a:bodyPr/>
        <a:lstStyle/>
        <a:p>
          <a:endParaRPr lang="ru-RU"/>
        </a:p>
      </dgm:t>
    </dgm:pt>
    <dgm:pt modelId="{9A519D8C-67D8-4224-B713-2727A9D61F12}" type="pres">
      <dgm:prSet presAssocID="{E233F9FA-BC09-4BF2-A76C-AABAB5A30D79}" presName="vert1" presStyleCnt="0"/>
      <dgm:spPr/>
    </dgm:pt>
    <dgm:pt modelId="{723B4375-CE31-4901-B01E-7EF08872E971}" type="pres">
      <dgm:prSet presAssocID="{53BD48E8-7B19-4C10-82A3-374EDC306AF6}" presName="thickLine" presStyleLbl="alignNode1" presStyleIdx="8" presStyleCnt="9"/>
      <dgm:spPr/>
    </dgm:pt>
    <dgm:pt modelId="{60F614C6-AC9C-40D0-8760-EA6249E7A944}" type="pres">
      <dgm:prSet presAssocID="{53BD48E8-7B19-4C10-82A3-374EDC306AF6}" presName="horz1" presStyleCnt="0"/>
      <dgm:spPr/>
    </dgm:pt>
    <dgm:pt modelId="{56B93F57-F738-4D7E-95E7-6A5697C4A30C}" type="pres">
      <dgm:prSet presAssocID="{53BD48E8-7B19-4C10-82A3-374EDC306AF6}" presName="tx1" presStyleLbl="revTx" presStyleIdx="8" presStyleCnt="9"/>
      <dgm:spPr/>
      <dgm:t>
        <a:bodyPr/>
        <a:lstStyle/>
        <a:p>
          <a:endParaRPr lang="ru-RU"/>
        </a:p>
      </dgm:t>
    </dgm:pt>
    <dgm:pt modelId="{D256B1AD-9A7D-4318-B55D-50EE8CC1EB1F}" type="pres">
      <dgm:prSet presAssocID="{53BD48E8-7B19-4C10-82A3-374EDC306AF6}" presName="vert1" presStyleCnt="0"/>
      <dgm:spPr/>
    </dgm:pt>
  </dgm:ptLst>
  <dgm:cxnLst>
    <dgm:cxn modelId="{04B69BE4-0623-429E-8F39-E2E215AA3379}" srcId="{34584651-51C6-43ED-9613-8B2B5CBB4B3C}" destId="{25262873-835C-4DDD-BA77-4057D2F4481F}" srcOrd="4" destOrd="0" parTransId="{70E9E074-B9CD-4800-A24A-18EF024DF689}" sibTransId="{D060DE35-C9F3-4393-8314-3DB435132B98}"/>
    <dgm:cxn modelId="{E8F3CEBA-C3F7-4914-B23A-C10597E9EF4A}" srcId="{34584651-51C6-43ED-9613-8B2B5CBB4B3C}" destId="{6978895D-521E-4FC3-92BE-0D6F482B5288}" srcOrd="3" destOrd="0" parTransId="{B4BF775F-E15B-4AFB-8DD8-A26FC219B771}" sibTransId="{6CCD6C1F-A05B-41D8-ABDE-8E9414FD5D77}"/>
    <dgm:cxn modelId="{394A01E9-BF2D-41F8-A959-BEDB88BBBF49}" type="presOf" srcId="{53BD48E8-7B19-4C10-82A3-374EDC306AF6}" destId="{56B93F57-F738-4D7E-95E7-6A5697C4A30C}" srcOrd="0" destOrd="0" presId="urn:microsoft.com/office/officeart/2008/layout/LinedList"/>
    <dgm:cxn modelId="{53CCB389-9563-43EE-B574-5CCC367E43D1}" srcId="{34584651-51C6-43ED-9613-8B2B5CBB4B3C}" destId="{E233F9FA-BC09-4BF2-A76C-AABAB5A30D79}" srcOrd="7" destOrd="0" parTransId="{1C3D13CD-CEAE-4504-8C81-01DA95F8DC83}" sibTransId="{51F0905D-F0FB-496F-8D59-139332AD3250}"/>
    <dgm:cxn modelId="{C2E9B5BF-C688-4F74-91FC-13DF2D38CA09}" type="presOf" srcId="{E233F9FA-BC09-4BF2-A76C-AABAB5A30D79}" destId="{4876B1CD-5C6B-4E71-BC1C-CBB83DA26D00}" srcOrd="0" destOrd="0" presId="urn:microsoft.com/office/officeart/2008/layout/LinedList"/>
    <dgm:cxn modelId="{F35B4CB6-87A6-462A-842D-BA0E9011C6C6}" type="presOf" srcId="{25262873-835C-4DDD-BA77-4057D2F4481F}" destId="{1BB839CD-6BA7-4DD0-87CA-D3BD3925CA82}" srcOrd="0" destOrd="0" presId="urn:microsoft.com/office/officeart/2008/layout/LinedList"/>
    <dgm:cxn modelId="{12E30468-DEF9-49B3-B982-16BDD78143F0}" srcId="{34584651-51C6-43ED-9613-8B2B5CBB4B3C}" destId="{53BD48E8-7B19-4C10-82A3-374EDC306AF6}" srcOrd="8" destOrd="0" parTransId="{0D500C27-663A-4F09-B66B-C5F01D2239E0}" sibTransId="{DD72FE54-A83F-45D3-8E64-7A8259233B47}"/>
    <dgm:cxn modelId="{7C29A4CE-B38B-4E09-96D4-3AC2601493EB}" srcId="{34584651-51C6-43ED-9613-8B2B5CBB4B3C}" destId="{B417B063-FF42-4327-A681-8D2B3D7894AB}" srcOrd="2" destOrd="0" parTransId="{733FCE43-4352-4658-9B8A-0DBCC8544DC7}" sibTransId="{75F44864-DFB7-4FF7-A696-3E2F8F881F77}"/>
    <dgm:cxn modelId="{71797E19-FFC9-45C0-95BA-81B25A9B3B63}" type="presOf" srcId="{34584651-51C6-43ED-9613-8B2B5CBB4B3C}" destId="{283ECABE-5E96-4CB8-BA64-54FB6C49717F}" srcOrd="0" destOrd="0" presId="urn:microsoft.com/office/officeart/2008/layout/LinedList"/>
    <dgm:cxn modelId="{E4A8C27F-D033-4402-8C6D-B32B059D7F2B}" type="presOf" srcId="{B417B063-FF42-4327-A681-8D2B3D7894AB}" destId="{56FD5184-79FB-404E-87DE-3C259680399C}" srcOrd="0" destOrd="0" presId="urn:microsoft.com/office/officeart/2008/layout/LinedList"/>
    <dgm:cxn modelId="{26310AF0-0BD4-41AB-98AF-4D6521A07CBF}" type="presOf" srcId="{D8C89ED7-01AD-4A8F-9545-6482F095050D}" destId="{18F0A709-34CA-4106-A427-0FC0E5F63A84}" srcOrd="0" destOrd="0" presId="urn:microsoft.com/office/officeart/2008/layout/LinedList"/>
    <dgm:cxn modelId="{5FA9B0E2-3798-4B85-8193-587115F7B412}" type="presOf" srcId="{6978895D-521E-4FC3-92BE-0D6F482B5288}" destId="{D4337666-949B-4404-8B3F-F196A06B3343}" srcOrd="0" destOrd="0" presId="urn:microsoft.com/office/officeart/2008/layout/LinedList"/>
    <dgm:cxn modelId="{7FF88634-F682-4306-A492-A3F47CEECB03}" type="presOf" srcId="{E63E0F0C-1119-4146-95EC-B8AF6465A54F}" destId="{AD683BCD-ADB3-48A2-993D-99DF8549855A}" srcOrd="0" destOrd="0" presId="urn:microsoft.com/office/officeart/2008/layout/LinedList"/>
    <dgm:cxn modelId="{93A48AFB-ACC0-473C-8DF5-C828C601F129}" srcId="{34584651-51C6-43ED-9613-8B2B5CBB4B3C}" destId="{E63E0F0C-1119-4146-95EC-B8AF6465A54F}" srcOrd="0" destOrd="0" parTransId="{4E85B19D-974D-4466-9F05-5A6FCB8EBE73}" sibTransId="{D53F922B-FB9A-4452-A41E-A9BE9F918EAD}"/>
    <dgm:cxn modelId="{3A431E82-DBBA-4AC7-89D8-91F444BA0037}" type="presOf" srcId="{059703A5-46C8-48DA-957D-D89860F94044}" destId="{F467C0D6-D4FD-46EF-BF52-E4EEDF6061A2}" srcOrd="0" destOrd="0" presId="urn:microsoft.com/office/officeart/2008/layout/LinedList"/>
    <dgm:cxn modelId="{1CD1088B-59B1-4FAB-B854-7B7CCC64EA7B}" srcId="{34584651-51C6-43ED-9613-8B2B5CBB4B3C}" destId="{387BEA18-9F6C-4127-9B6D-544615F976BC}" srcOrd="6" destOrd="0" parTransId="{DDE71A48-5174-45B5-968C-34ABCF8B0399}" sibTransId="{32729494-4A90-437B-84A6-465BB65B1CB4}"/>
    <dgm:cxn modelId="{5AEA384F-98D0-4EA8-A634-F131F23869F1}" type="presOf" srcId="{387BEA18-9F6C-4127-9B6D-544615F976BC}" destId="{5D0012A6-B589-4050-8C39-9F268C7F289F}" srcOrd="0" destOrd="0" presId="urn:microsoft.com/office/officeart/2008/layout/LinedList"/>
    <dgm:cxn modelId="{E06F0E52-AE3B-4FDC-AD6F-4097A3E8E1B6}" srcId="{34584651-51C6-43ED-9613-8B2B5CBB4B3C}" destId="{059703A5-46C8-48DA-957D-D89860F94044}" srcOrd="5" destOrd="0" parTransId="{96DABBE4-FA86-4556-B949-F710F6A221FD}" sibTransId="{2FD1465B-3057-405A-BD19-C648685C1C45}"/>
    <dgm:cxn modelId="{4C1B9DB5-0E93-468E-96BD-1C6A05B6AE40}" srcId="{34584651-51C6-43ED-9613-8B2B5CBB4B3C}" destId="{D8C89ED7-01AD-4A8F-9545-6482F095050D}" srcOrd="1" destOrd="0" parTransId="{79BD7B7C-45A1-4D6D-8859-1139D6BF310D}" sibTransId="{9A473034-7FB0-467C-B636-6057196B601C}"/>
    <dgm:cxn modelId="{F126E2BF-315D-47F2-9DCD-0D96D19FC320}" type="presParOf" srcId="{283ECABE-5E96-4CB8-BA64-54FB6C49717F}" destId="{9B1739D9-CB40-4433-B723-505F9BB3C93F}" srcOrd="0" destOrd="0" presId="urn:microsoft.com/office/officeart/2008/layout/LinedList"/>
    <dgm:cxn modelId="{0194CBD9-13E5-4F8F-8F72-84F9CC8F6AAD}" type="presParOf" srcId="{283ECABE-5E96-4CB8-BA64-54FB6C49717F}" destId="{A78C8CD7-77FE-40A3-AEEC-6098E63A3A04}" srcOrd="1" destOrd="0" presId="urn:microsoft.com/office/officeart/2008/layout/LinedList"/>
    <dgm:cxn modelId="{FEC72226-AE5E-498F-A99C-34D70422244E}" type="presParOf" srcId="{A78C8CD7-77FE-40A3-AEEC-6098E63A3A04}" destId="{AD683BCD-ADB3-48A2-993D-99DF8549855A}" srcOrd="0" destOrd="0" presId="urn:microsoft.com/office/officeart/2008/layout/LinedList"/>
    <dgm:cxn modelId="{826B8FDE-8EA6-4802-8619-4B8967C9F066}" type="presParOf" srcId="{A78C8CD7-77FE-40A3-AEEC-6098E63A3A04}" destId="{8BD33CD9-57CC-4EFD-B06D-4460A2CFB19C}" srcOrd="1" destOrd="0" presId="urn:microsoft.com/office/officeart/2008/layout/LinedList"/>
    <dgm:cxn modelId="{AB1095A8-0E5A-467A-8524-DF114749C60D}" type="presParOf" srcId="{283ECABE-5E96-4CB8-BA64-54FB6C49717F}" destId="{5EC1CAF4-0B0C-4F78-A47F-7CA426DA251F}" srcOrd="2" destOrd="0" presId="urn:microsoft.com/office/officeart/2008/layout/LinedList"/>
    <dgm:cxn modelId="{CA4AEDAE-BB36-4667-A07E-62CCEE4D0313}" type="presParOf" srcId="{283ECABE-5E96-4CB8-BA64-54FB6C49717F}" destId="{5B0F01BF-5113-479B-8F3D-6E6DFADFA68D}" srcOrd="3" destOrd="0" presId="urn:microsoft.com/office/officeart/2008/layout/LinedList"/>
    <dgm:cxn modelId="{613B3614-A6A8-4504-A9C7-9BCBDEC87DE0}" type="presParOf" srcId="{5B0F01BF-5113-479B-8F3D-6E6DFADFA68D}" destId="{18F0A709-34CA-4106-A427-0FC0E5F63A84}" srcOrd="0" destOrd="0" presId="urn:microsoft.com/office/officeart/2008/layout/LinedList"/>
    <dgm:cxn modelId="{8A8AEFD1-36E9-4142-A115-BF817F6556AE}" type="presParOf" srcId="{5B0F01BF-5113-479B-8F3D-6E6DFADFA68D}" destId="{BA2E0751-00EA-469B-82C3-F9DF485C1149}" srcOrd="1" destOrd="0" presId="urn:microsoft.com/office/officeart/2008/layout/LinedList"/>
    <dgm:cxn modelId="{EB0514BE-33CA-4D04-B348-54F6A5BA685D}" type="presParOf" srcId="{283ECABE-5E96-4CB8-BA64-54FB6C49717F}" destId="{8B0077BD-C6E5-44F9-93E0-6960E7DEDDBB}" srcOrd="4" destOrd="0" presId="urn:microsoft.com/office/officeart/2008/layout/LinedList"/>
    <dgm:cxn modelId="{7BB8A637-757B-4F7F-A674-B9A10426DE9B}" type="presParOf" srcId="{283ECABE-5E96-4CB8-BA64-54FB6C49717F}" destId="{9D5ED3FC-B8C5-4832-8162-C7D73363CB65}" srcOrd="5" destOrd="0" presId="urn:microsoft.com/office/officeart/2008/layout/LinedList"/>
    <dgm:cxn modelId="{7404876C-9107-45A8-A4C0-9E84579558E5}" type="presParOf" srcId="{9D5ED3FC-B8C5-4832-8162-C7D73363CB65}" destId="{56FD5184-79FB-404E-87DE-3C259680399C}" srcOrd="0" destOrd="0" presId="urn:microsoft.com/office/officeart/2008/layout/LinedList"/>
    <dgm:cxn modelId="{23526A80-058C-4D78-8A54-6A5A5AC16521}" type="presParOf" srcId="{9D5ED3FC-B8C5-4832-8162-C7D73363CB65}" destId="{172B7505-BCD6-4949-AE5B-1B9BEE1EC659}" srcOrd="1" destOrd="0" presId="urn:microsoft.com/office/officeart/2008/layout/LinedList"/>
    <dgm:cxn modelId="{F937E2DC-94C5-4132-B7AF-5E741E8B3EE0}" type="presParOf" srcId="{283ECABE-5E96-4CB8-BA64-54FB6C49717F}" destId="{6103471D-5CFF-40DD-95CA-B7C00793323D}" srcOrd="6" destOrd="0" presId="urn:microsoft.com/office/officeart/2008/layout/LinedList"/>
    <dgm:cxn modelId="{018347F7-F2E1-47DA-82D7-FFEDBB7DA23D}" type="presParOf" srcId="{283ECABE-5E96-4CB8-BA64-54FB6C49717F}" destId="{507B1326-15E3-4BCA-9712-9B0C81C30864}" srcOrd="7" destOrd="0" presId="urn:microsoft.com/office/officeart/2008/layout/LinedList"/>
    <dgm:cxn modelId="{9D5BE973-30BC-4DE3-90AA-A3C35CAFEE21}" type="presParOf" srcId="{507B1326-15E3-4BCA-9712-9B0C81C30864}" destId="{D4337666-949B-4404-8B3F-F196A06B3343}" srcOrd="0" destOrd="0" presId="urn:microsoft.com/office/officeart/2008/layout/LinedList"/>
    <dgm:cxn modelId="{CA1F9472-2709-4558-A1DF-95E00308F997}" type="presParOf" srcId="{507B1326-15E3-4BCA-9712-9B0C81C30864}" destId="{E6010081-A004-4E40-BC5C-0246400749C4}" srcOrd="1" destOrd="0" presId="urn:microsoft.com/office/officeart/2008/layout/LinedList"/>
    <dgm:cxn modelId="{B3A0702C-2007-4312-A43D-B69EC09299BF}" type="presParOf" srcId="{283ECABE-5E96-4CB8-BA64-54FB6C49717F}" destId="{C7F87180-DDA6-4083-8876-05B5167A98C7}" srcOrd="8" destOrd="0" presId="urn:microsoft.com/office/officeart/2008/layout/LinedList"/>
    <dgm:cxn modelId="{3533B17D-3F89-49B6-B9B1-2F34B623CC51}" type="presParOf" srcId="{283ECABE-5E96-4CB8-BA64-54FB6C49717F}" destId="{E46FFD69-7052-4185-9FF4-37F2F3989C5F}" srcOrd="9" destOrd="0" presId="urn:microsoft.com/office/officeart/2008/layout/LinedList"/>
    <dgm:cxn modelId="{3D290F8A-1BAC-4BA2-BACE-9DB209BC86C5}" type="presParOf" srcId="{E46FFD69-7052-4185-9FF4-37F2F3989C5F}" destId="{1BB839CD-6BA7-4DD0-87CA-D3BD3925CA82}" srcOrd="0" destOrd="0" presId="urn:microsoft.com/office/officeart/2008/layout/LinedList"/>
    <dgm:cxn modelId="{F47D770D-0077-40F3-A1E4-FB66AE63D94F}" type="presParOf" srcId="{E46FFD69-7052-4185-9FF4-37F2F3989C5F}" destId="{3DAD4B27-BEA7-4C2C-AC83-0E4329AEECF5}" srcOrd="1" destOrd="0" presId="urn:microsoft.com/office/officeart/2008/layout/LinedList"/>
    <dgm:cxn modelId="{246ED875-9F53-4841-8C43-33D94A1B7BAE}" type="presParOf" srcId="{283ECABE-5E96-4CB8-BA64-54FB6C49717F}" destId="{F4710DA2-55E9-4661-8233-D255D2D266EA}" srcOrd="10" destOrd="0" presId="urn:microsoft.com/office/officeart/2008/layout/LinedList"/>
    <dgm:cxn modelId="{0FF1C98D-3118-41E8-853A-E98554BEF185}" type="presParOf" srcId="{283ECABE-5E96-4CB8-BA64-54FB6C49717F}" destId="{2B0E70B7-1743-443C-BB53-2079EA485254}" srcOrd="11" destOrd="0" presId="urn:microsoft.com/office/officeart/2008/layout/LinedList"/>
    <dgm:cxn modelId="{A84B328D-363C-4DF1-93A1-8354DCD7B4F3}" type="presParOf" srcId="{2B0E70B7-1743-443C-BB53-2079EA485254}" destId="{F467C0D6-D4FD-46EF-BF52-E4EEDF6061A2}" srcOrd="0" destOrd="0" presId="urn:microsoft.com/office/officeart/2008/layout/LinedList"/>
    <dgm:cxn modelId="{AC9992DF-610E-4005-BCB1-4F73EE451C4E}" type="presParOf" srcId="{2B0E70B7-1743-443C-BB53-2079EA485254}" destId="{45B5811A-5CBA-4EA0-9CA8-E872F08305C5}" srcOrd="1" destOrd="0" presId="urn:microsoft.com/office/officeart/2008/layout/LinedList"/>
    <dgm:cxn modelId="{2F50197A-2C48-4E0B-8156-A45AF8ACEDA3}" type="presParOf" srcId="{283ECABE-5E96-4CB8-BA64-54FB6C49717F}" destId="{ED0D09DE-AF98-43FC-89B8-0C3F574C1941}" srcOrd="12" destOrd="0" presId="urn:microsoft.com/office/officeart/2008/layout/LinedList"/>
    <dgm:cxn modelId="{07123157-EE95-4648-A61D-BBE0EDAF27A3}" type="presParOf" srcId="{283ECABE-5E96-4CB8-BA64-54FB6C49717F}" destId="{FC0FE82D-7BC9-4E39-9CAB-B92F58591413}" srcOrd="13" destOrd="0" presId="urn:microsoft.com/office/officeart/2008/layout/LinedList"/>
    <dgm:cxn modelId="{B8B9A51F-CF53-4701-A15E-567F48248D04}" type="presParOf" srcId="{FC0FE82D-7BC9-4E39-9CAB-B92F58591413}" destId="{5D0012A6-B589-4050-8C39-9F268C7F289F}" srcOrd="0" destOrd="0" presId="urn:microsoft.com/office/officeart/2008/layout/LinedList"/>
    <dgm:cxn modelId="{458FDED3-969E-4857-B557-6034B25550C1}" type="presParOf" srcId="{FC0FE82D-7BC9-4E39-9CAB-B92F58591413}" destId="{EE729432-BE21-41CC-AA96-3123A752560E}" srcOrd="1" destOrd="0" presId="urn:microsoft.com/office/officeart/2008/layout/LinedList"/>
    <dgm:cxn modelId="{B3C97EBA-A018-45D3-A444-AABEE8CDF8FA}" type="presParOf" srcId="{283ECABE-5E96-4CB8-BA64-54FB6C49717F}" destId="{0F5908F1-3064-4B2C-A720-8CBA9735C8D5}" srcOrd="14" destOrd="0" presId="urn:microsoft.com/office/officeart/2008/layout/LinedList"/>
    <dgm:cxn modelId="{4A931820-3E77-424E-B1AC-C8211943F992}" type="presParOf" srcId="{283ECABE-5E96-4CB8-BA64-54FB6C49717F}" destId="{F0CD1B13-4CCF-43C1-916D-614664B9E755}" srcOrd="15" destOrd="0" presId="urn:microsoft.com/office/officeart/2008/layout/LinedList"/>
    <dgm:cxn modelId="{FC735D38-3493-40A6-B478-93836769BF0A}" type="presParOf" srcId="{F0CD1B13-4CCF-43C1-916D-614664B9E755}" destId="{4876B1CD-5C6B-4E71-BC1C-CBB83DA26D00}" srcOrd="0" destOrd="0" presId="urn:microsoft.com/office/officeart/2008/layout/LinedList"/>
    <dgm:cxn modelId="{F362D2DC-CEB1-4791-B497-928AE9A41A77}" type="presParOf" srcId="{F0CD1B13-4CCF-43C1-916D-614664B9E755}" destId="{9A519D8C-67D8-4224-B713-2727A9D61F12}" srcOrd="1" destOrd="0" presId="urn:microsoft.com/office/officeart/2008/layout/LinedList"/>
    <dgm:cxn modelId="{9C63D34E-5035-401F-9824-DAA9336A893B}" type="presParOf" srcId="{283ECABE-5E96-4CB8-BA64-54FB6C49717F}" destId="{723B4375-CE31-4901-B01E-7EF08872E971}" srcOrd="16" destOrd="0" presId="urn:microsoft.com/office/officeart/2008/layout/LinedList"/>
    <dgm:cxn modelId="{681E3DAA-D3FA-4061-920D-CA282993EA91}" type="presParOf" srcId="{283ECABE-5E96-4CB8-BA64-54FB6C49717F}" destId="{60F614C6-AC9C-40D0-8760-EA6249E7A944}" srcOrd="17" destOrd="0" presId="urn:microsoft.com/office/officeart/2008/layout/LinedList"/>
    <dgm:cxn modelId="{7C4FA5E3-E99E-4955-9896-1FD004A31075}" type="presParOf" srcId="{60F614C6-AC9C-40D0-8760-EA6249E7A944}" destId="{56B93F57-F738-4D7E-95E7-6A5697C4A30C}" srcOrd="0" destOrd="0" presId="urn:microsoft.com/office/officeart/2008/layout/LinedList"/>
    <dgm:cxn modelId="{213F42A7-63F1-4355-A2D8-B7AC6EF08455}" type="presParOf" srcId="{60F614C6-AC9C-40D0-8760-EA6249E7A944}" destId="{D256B1AD-9A7D-4318-B55D-50EE8CC1EB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A22065-548C-48FC-8557-D99ADD4ACD40}" type="doc">
      <dgm:prSet loTypeId="urn:microsoft.com/office/officeart/2005/8/layout/bProcess3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EBA5D220-0043-4D7D-9AEC-836AAB1286DA}">
      <dgm:prSet/>
      <dgm:spPr/>
      <dgm:t>
        <a:bodyPr/>
        <a:lstStyle/>
        <a:p>
          <a:pPr rtl="0"/>
          <a:r>
            <a:rPr lang="ru-RU" dirty="0" err="1" smtClean="0"/>
            <a:t>усні</a:t>
          </a:r>
          <a:r>
            <a:rPr lang="ru-RU" dirty="0" smtClean="0"/>
            <a:t> </a:t>
          </a:r>
          <a:r>
            <a:rPr lang="ru-RU" dirty="0" err="1" smtClean="0"/>
            <a:t>відповіді</a:t>
          </a:r>
          <a:endParaRPr lang="ru-RU" dirty="0"/>
        </a:p>
      </dgm:t>
    </dgm:pt>
    <dgm:pt modelId="{1276FAD2-2397-47C8-9384-2C7894F40CB8}" type="parTrans" cxnId="{05E3B65F-89CC-4370-A04C-98ABB436F065}">
      <dgm:prSet/>
      <dgm:spPr/>
      <dgm:t>
        <a:bodyPr/>
        <a:lstStyle/>
        <a:p>
          <a:endParaRPr lang="ru-RU"/>
        </a:p>
      </dgm:t>
    </dgm:pt>
    <dgm:pt modelId="{60621D51-85E1-4027-B8D4-948E2A13E11E}" type="sibTrans" cxnId="{05E3B65F-89CC-4370-A04C-98ABB436F065}">
      <dgm:prSet/>
      <dgm:spPr/>
      <dgm:t>
        <a:bodyPr/>
        <a:lstStyle/>
        <a:p>
          <a:endParaRPr lang="ru-RU"/>
        </a:p>
      </dgm:t>
    </dgm:pt>
    <dgm:pt modelId="{8F545EEA-944C-4BCE-88BF-58E51A22B7CB}">
      <dgm:prSet/>
      <dgm:spPr/>
      <dgm:t>
        <a:bodyPr/>
        <a:lstStyle/>
        <a:p>
          <a:pPr rtl="0"/>
          <a:r>
            <a:rPr lang="ru-RU" smtClean="0"/>
            <a:t>тестові завдання</a:t>
          </a:r>
          <a:endParaRPr lang="ru-RU"/>
        </a:p>
      </dgm:t>
    </dgm:pt>
    <dgm:pt modelId="{33286023-BCAF-4D74-8C3A-A4E748DBEB84}" type="parTrans" cxnId="{12333B72-F033-4568-983D-86301B2B455B}">
      <dgm:prSet/>
      <dgm:spPr/>
      <dgm:t>
        <a:bodyPr/>
        <a:lstStyle/>
        <a:p>
          <a:endParaRPr lang="ru-RU"/>
        </a:p>
      </dgm:t>
    </dgm:pt>
    <dgm:pt modelId="{635CAC1C-7A63-46F0-A44C-6CA784ADF7A7}" type="sibTrans" cxnId="{12333B72-F033-4568-983D-86301B2B455B}">
      <dgm:prSet/>
      <dgm:spPr/>
      <dgm:t>
        <a:bodyPr/>
        <a:lstStyle/>
        <a:p>
          <a:endParaRPr lang="ru-RU"/>
        </a:p>
      </dgm:t>
    </dgm:pt>
    <dgm:pt modelId="{84DE9E2A-4C55-40CD-A8D3-AC90F8557053}">
      <dgm:prSet/>
      <dgm:spPr/>
      <dgm:t>
        <a:bodyPr/>
        <a:lstStyle/>
        <a:p>
          <a:pPr rtl="0"/>
          <a:r>
            <a:rPr lang="ru-RU" smtClean="0"/>
            <a:t>есе</a:t>
          </a:r>
          <a:endParaRPr lang="ru-RU"/>
        </a:p>
      </dgm:t>
    </dgm:pt>
    <dgm:pt modelId="{606718FF-7499-4379-A33B-6E831D987EE8}" type="parTrans" cxnId="{4E079549-4581-4D52-8247-50DF21500930}">
      <dgm:prSet/>
      <dgm:spPr/>
      <dgm:t>
        <a:bodyPr/>
        <a:lstStyle/>
        <a:p>
          <a:endParaRPr lang="ru-RU"/>
        </a:p>
      </dgm:t>
    </dgm:pt>
    <dgm:pt modelId="{62A6D52E-34E7-4841-8450-41370F447CDE}" type="sibTrans" cxnId="{4E079549-4581-4D52-8247-50DF21500930}">
      <dgm:prSet/>
      <dgm:spPr/>
      <dgm:t>
        <a:bodyPr/>
        <a:lstStyle/>
        <a:p>
          <a:endParaRPr lang="ru-RU"/>
        </a:p>
      </dgm:t>
    </dgm:pt>
    <dgm:pt modelId="{0C72113B-AD2C-4777-9186-7BB4639E7940}">
      <dgm:prSet/>
      <dgm:spPr/>
      <dgm:t>
        <a:bodyPr/>
        <a:lstStyle/>
        <a:p>
          <a:pPr rtl="0"/>
          <a:r>
            <a:rPr lang="ru-RU" smtClean="0"/>
            <a:t>анотації</a:t>
          </a:r>
          <a:endParaRPr lang="ru-RU"/>
        </a:p>
      </dgm:t>
    </dgm:pt>
    <dgm:pt modelId="{0E4FE09A-9F80-44FD-AE2C-C60C2C12CFA0}" type="parTrans" cxnId="{8618A93C-CC9C-4DD1-9AC9-E117059C90CC}">
      <dgm:prSet/>
      <dgm:spPr/>
      <dgm:t>
        <a:bodyPr/>
        <a:lstStyle/>
        <a:p>
          <a:endParaRPr lang="ru-RU"/>
        </a:p>
      </dgm:t>
    </dgm:pt>
    <dgm:pt modelId="{B99F16FA-5669-40BC-B990-7B90B35D0335}" type="sibTrans" cxnId="{8618A93C-CC9C-4DD1-9AC9-E117059C90CC}">
      <dgm:prSet/>
      <dgm:spPr/>
      <dgm:t>
        <a:bodyPr/>
        <a:lstStyle/>
        <a:p>
          <a:endParaRPr lang="ru-RU"/>
        </a:p>
      </dgm:t>
    </dgm:pt>
    <dgm:pt modelId="{80A8B015-C082-44C0-B21F-DABC3765E2DC}" type="pres">
      <dgm:prSet presAssocID="{03A22065-548C-48FC-8557-D99ADD4ACD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C0F18-997F-487E-86DA-16C9141AAAF6}" type="pres">
      <dgm:prSet presAssocID="{EBA5D220-0043-4D7D-9AEC-836AAB1286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7EFA7-3EA0-4F7B-BCEA-FE5EB94DA407}" type="pres">
      <dgm:prSet presAssocID="{60621D51-85E1-4027-B8D4-948E2A13E11E}" presName="sibTrans" presStyleLbl="sibTrans1D1" presStyleIdx="0" presStyleCnt="3"/>
      <dgm:spPr/>
      <dgm:t>
        <a:bodyPr/>
        <a:lstStyle/>
        <a:p>
          <a:endParaRPr lang="ru-RU"/>
        </a:p>
      </dgm:t>
    </dgm:pt>
    <dgm:pt modelId="{6B30AF6C-12AB-48AF-8DBF-CCFB46C58976}" type="pres">
      <dgm:prSet presAssocID="{60621D51-85E1-4027-B8D4-948E2A13E11E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B1D737CE-FA82-4624-92AF-30DFE12B06DF}" type="pres">
      <dgm:prSet presAssocID="{8F545EEA-944C-4BCE-88BF-58E51A22B7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92AB3-A8FE-4705-A10B-1B38F5411CED}" type="pres">
      <dgm:prSet presAssocID="{635CAC1C-7A63-46F0-A44C-6CA784ADF7A7}" presName="sibTrans" presStyleLbl="sibTrans1D1" presStyleIdx="1" presStyleCnt="3"/>
      <dgm:spPr/>
      <dgm:t>
        <a:bodyPr/>
        <a:lstStyle/>
        <a:p>
          <a:endParaRPr lang="ru-RU"/>
        </a:p>
      </dgm:t>
    </dgm:pt>
    <dgm:pt modelId="{1F19E992-B921-4986-B837-FB96F8EA8253}" type="pres">
      <dgm:prSet presAssocID="{635CAC1C-7A63-46F0-A44C-6CA784ADF7A7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C8F25460-A433-439F-9D2D-67895052C430}" type="pres">
      <dgm:prSet presAssocID="{84DE9E2A-4C55-40CD-A8D3-AC90F85570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D9EED-0517-4A3C-93E4-06EBB52F7913}" type="pres">
      <dgm:prSet presAssocID="{62A6D52E-34E7-4841-8450-41370F447CDE}" presName="sibTrans" presStyleLbl="sibTrans1D1" presStyleIdx="2" presStyleCnt="3"/>
      <dgm:spPr/>
      <dgm:t>
        <a:bodyPr/>
        <a:lstStyle/>
        <a:p>
          <a:endParaRPr lang="ru-RU"/>
        </a:p>
      </dgm:t>
    </dgm:pt>
    <dgm:pt modelId="{D5B73529-95B1-487B-BBFB-470F19224C41}" type="pres">
      <dgm:prSet presAssocID="{62A6D52E-34E7-4841-8450-41370F447CDE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69AA11AD-F492-4328-9051-2FBCCA29A594}" type="pres">
      <dgm:prSet presAssocID="{0C72113B-AD2C-4777-9186-7BB4639E79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A3987-EC93-4658-BA3D-FE3AE4A5FCFC}" type="presOf" srcId="{60621D51-85E1-4027-B8D4-948E2A13E11E}" destId="{6B30AF6C-12AB-48AF-8DBF-CCFB46C58976}" srcOrd="1" destOrd="0" presId="urn:microsoft.com/office/officeart/2005/8/layout/bProcess3"/>
    <dgm:cxn modelId="{DC008379-F198-424B-91B5-AA6154A8A2D9}" type="presOf" srcId="{62A6D52E-34E7-4841-8450-41370F447CDE}" destId="{D5B73529-95B1-487B-BBFB-470F19224C41}" srcOrd="1" destOrd="0" presId="urn:microsoft.com/office/officeart/2005/8/layout/bProcess3"/>
    <dgm:cxn modelId="{58FBB01A-36FC-42FB-8FC6-1A19C8B97B22}" type="presOf" srcId="{0C72113B-AD2C-4777-9186-7BB4639E7940}" destId="{69AA11AD-F492-4328-9051-2FBCCA29A594}" srcOrd="0" destOrd="0" presId="urn:microsoft.com/office/officeart/2005/8/layout/bProcess3"/>
    <dgm:cxn modelId="{3CF2234D-8456-4223-BCF1-27A7EC91605F}" type="presOf" srcId="{8F545EEA-944C-4BCE-88BF-58E51A22B7CB}" destId="{B1D737CE-FA82-4624-92AF-30DFE12B06DF}" srcOrd="0" destOrd="0" presId="urn:microsoft.com/office/officeart/2005/8/layout/bProcess3"/>
    <dgm:cxn modelId="{9190C9EF-4112-4AA9-9DDB-F1A007C341E2}" type="presOf" srcId="{84DE9E2A-4C55-40CD-A8D3-AC90F8557053}" destId="{C8F25460-A433-439F-9D2D-67895052C430}" srcOrd="0" destOrd="0" presId="urn:microsoft.com/office/officeart/2005/8/layout/bProcess3"/>
    <dgm:cxn modelId="{AFAA4F74-2593-4E01-961D-215FE235FB37}" type="presOf" srcId="{62A6D52E-34E7-4841-8450-41370F447CDE}" destId="{61CD9EED-0517-4A3C-93E4-06EBB52F7913}" srcOrd="0" destOrd="0" presId="urn:microsoft.com/office/officeart/2005/8/layout/bProcess3"/>
    <dgm:cxn modelId="{05E3B65F-89CC-4370-A04C-98ABB436F065}" srcId="{03A22065-548C-48FC-8557-D99ADD4ACD40}" destId="{EBA5D220-0043-4D7D-9AEC-836AAB1286DA}" srcOrd="0" destOrd="0" parTransId="{1276FAD2-2397-47C8-9384-2C7894F40CB8}" sibTransId="{60621D51-85E1-4027-B8D4-948E2A13E11E}"/>
    <dgm:cxn modelId="{47DC292B-A332-4B14-8608-86E540335D27}" type="presOf" srcId="{60621D51-85E1-4027-B8D4-948E2A13E11E}" destId="{B3A7EFA7-3EA0-4F7B-BCEA-FE5EB94DA407}" srcOrd="0" destOrd="0" presId="urn:microsoft.com/office/officeart/2005/8/layout/bProcess3"/>
    <dgm:cxn modelId="{12333B72-F033-4568-983D-86301B2B455B}" srcId="{03A22065-548C-48FC-8557-D99ADD4ACD40}" destId="{8F545EEA-944C-4BCE-88BF-58E51A22B7CB}" srcOrd="1" destOrd="0" parTransId="{33286023-BCAF-4D74-8C3A-A4E748DBEB84}" sibTransId="{635CAC1C-7A63-46F0-A44C-6CA784ADF7A7}"/>
    <dgm:cxn modelId="{4E079549-4581-4D52-8247-50DF21500930}" srcId="{03A22065-548C-48FC-8557-D99ADD4ACD40}" destId="{84DE9E2A-4C55-40CD-A8D3-AC90F8557053}" srcOrd="2" destOrd="0" parTransId="{606718FF-7499-4379-A33B-6E831D987EE8}" sibTransId="{62A6D52E-34E7-4841-8450-41370F447CDE}"/>
    <dgm:cxn modelId="{E24E1637-6FB2-4AE4-BB4E-F50C7BF4EC0C}" type="presOf" srcId="{03A22065-548C-48FC-8557-D99ADD4ACD40}" destId="{80A8B015-C082-44C0-B21F-DABC3765E2DC}" srcOrd="0" destOrd="0" presId="urn:microsoft.com/office/officeart/2005/8/layout/bProcess3"/>
    <dgm:cxn modelId="{497E5CDB-F3CD-4A4F-853B-5003C32178A2}" type="presOf" srcId="{635CAC1C-7A63-46F0-A44C-6CA784ADF7A7}" destId="{DF392AB3-A8FE-4705-A10B-1B38F5411CED}" srcOrd="0" destOrd="0" presId="urn:microsoft.com/office/officeart/2005/8/layout/bProcess3"/>
    <dgm:cxn modelId="{9F622348-B0DD-4527-9596-6D7C87E22429}" type="presOf" srcId="{EBA5D220-0043-4D7D-9AEC-836AAB1286DA}" destId="{6E6C0F18-997F-487E-86DA-16C9141AAAF6}" srcOrd="0" destOrd="0" presId="urn:microsoft.com/office/officeart/2005/8/layout/bProcess3"/>
    <dgm:cxn modelId="{65F9969D-3F11-490A-B2F7-720A34C4CC47}" type="presOf" srcId="{635CAC1C-7A63-46F0-A44C-6CA784ADF7A7}" destId="{1F19E992-B921-4986-B837-FB96F8EA8253}" srcOrd="1" destOrd="0" presId="urn:microsoft.com/office/officeart/2005/8/layout/bProcess3"/>
    <dgm:cxn modelId="{8618A93C-CC9C-4DD1-9AC9-E117059C90CC}" srcId="{03A22065-548C-48FC-8557-D99ADD4ACD40}" destId="{0C72113B-AD2C-4777-9186-7BB4639E7940}" srcOrd="3" destOrd="0" parTransId="{0E4FE09A-9F80-44FD-AE2C-C60C2C12CFA0}" sibTransId="{B99F16FA-5669-40BC-B990-7B90B35D0335}"/>
    <dgm:cxn modelId="{4F207B46-912A-44DC-9ABE-F5EF8104EB11}" type="presParOf" srcId="{80A8B015-C082-44C0-B21F-DABC3765E2DC}" destId="{6E6C0F18-997F-487E-86DA-16C9141AAAF6}" srcOrd="0" destOrd="0" presId="urn:microsoft.com/office/officeart/2005/8/layout/bProcess3"/>
    <dgm:cxn modelId="{67A9D273-FB6D-494B-8499-EBC217B1C23E}" type="presParOf" srcId="{80A8B015-C082-44C0-B21F-DABC3765E2DC}" destId="{B3A7EFA7-3EA0-4F7B-BCEA-FE5EB94DA407}" srcOrd="1" destOrd="0" presId="urn:microsoft.com/office/officeart/2005/8/layout/bProcess3"/>
    <dgm:cxn modelId="{4585990E-BA1C-48F9-A841-01C36948F312}" type="presParOf" srcId="{B3A7EFA7-3EA0-4F7B-BCEA-FE5EB94DA407}" destId="{6B30AF6C-12AB-48AF-8DBF-CCFB46C58976}" srcOrd="0" destOrd="0" presId="urn:microsoft.com/office/officeart/2005/8/layout/bProcess3"/>
    <dgm:cxn modelId="{B00A78A3-F737-48C0-8ED0-F9D097028087}" type="presParOf" srcId="{80A8B015-C082-44C0-B21F-DABC3765E2DC}" destId="{B1D737CE-FA82-4624-92AF-30DFE12B06DF}" srcOrd="2" destOrd="0" presId="urn:microsoft.com/office/officeart/2005/8/layout/bProcess3"/>
    <dgm:cxn modelId="{CB402123-1182-414F-8424-C5C88E3560B6}" type="presParOf" srcId="{80A8B015-C082-44C0-B21F-DABC3765E2DC}" destId="{DF392AB3-A8FE-4705-A10B-1B38F5411CED}" srcOrd="3" destOrd="0" presId="urn:microsoft.com/office/officeart/2005/8/layout/bProcess3"/>
    <dgm:cxn modelId="{BBAE8A23-6FB6-4F82-9E0F-8EBDDF828543}" type="presParOf" srcId="{DF392AB3-A8FE-4705-A10B-1B38F5411CED}" destId="{1F19E992-B921-4986-B837-FB96F8EA8253}" srcOrd="0" destOrd="0" presId="urn:microsoft.com/office/officeart/2005/8/layout/bProcess3"/>
    <dgm:cxn modelId="{82B8E626-131C-4F9E-AC00-8A006598A7D8}" type="presParOf" srcId="{80A8B015-C082-44C0-B21F-DABC3765E2DC}" destId="{C8F25460-A433-439F-9D2D-67895052C430}" srcOrd="4" destOrd="0" presId="urn:microsoft.com/office/officeart/2005/8/layout/bProcess3"/>
    <dgm:cxn modelId="{74E5E992-DA00-4E7E-A2E7-8E9B93F8278B}" type="presParOf" srcId="{80A8B015-C082-44C0-B21F-DABC3765E2DC}" destId="{61CD9EED-0517-4A3C-93E4-06EBB52F7913}" srcOrd="5" destOrd="0" presId="urn:microsoft.com/office/officeart/2005/8/layout/bProcess3"/>
    <dgm:cxn modelId="{BAED5091-834F-46B8-9E75-F8162C11AD39}" type="presParOf" srcId="{61CD9EED-0517-4A3C-93E4-06EBB52F7913}" destId="{D5B73529-95B1-487B-BBFB-470F19224C41}" srcOrd="0" destOrd="0" presId="urn:microsoft.com/office/officeart/2005/8/layout/bProcess3"/>
    <dgm:cxn modelId="{34609652-73CF-4A2A-AF9D-5B2AA4D82435}" type="presParOf" srcId="{80A8B015-C082-44C0-B21F-DABC3765E2DC}" destId="{69AA11AD-F492-4328-9051-2FBCCA29A59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8D77A-D5CB-4236-886E-E2FD1BA26AC7}" type="doc">
      <dgm:prSet loTypeId="urn:microsoft.com/office/officeart/2005/8/layout/gear1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3DBBCF-C6E9-4A5A-93C7-0D8ECEF0DC81}">
      <dgm:prSet/>
      <dgm:spPr/>
      <dgm:t>
        <a:bodyPr/>
        <a:lstStyle/>
        <a:p>
          <a:pPr rtl="0"/>
          <a:r>
            <a:rPr lang="uk-UA" dirty="0" smtClean="0"/>
            <a:t>екзамен</a:t>
          </a:r>
          <a:endParaRPr lang="ru-RU" dirty="0"/>
        </a:p>
      </dgm:t>
    </dgm:pt>
    <dgm:pt modelId="{2E52DD79-277C-4B21-91D4-A01BB9565883}" type="parTrans" cxnId="{7DDB335C-46E5-4CE8-BA4E-CD2B17064363}">
      <dgm:prSet/>
      <dgm:spPr/>
      <dgm:t>
        <a:bodyPr/>
        <a:lstStyle/>
        <a:p>
          <a:endParaRPr lang="ru-RU"/>
        </a:p>
      </dgm:t>
    </dgm:pt>
    <dgm:pt modelId="{87C64E5E-54EC-4CDD-A42B-9F53453C802C}" type="sibTrans" cxnId="{7DDB335C-46E5-4CE8-BA4E-CD2B17064363}">
      <dgm:prSet/>
      <dgm:spPr/>
      <dgm:t>
        <a:bodyPr/>
        <a:lstStyle/>
        <a:p>
          <a:endParaRPr lang="ru-RU"/>
        </a:p>
      </dgm:t>
    </dgm:pt>
    <dgm:pt modelId="{5F0CA622-852B-4709-BDAB-D6206A2D1914}" type="pres">
      <dgm:prSet presAssocID="{5EA8D77A-D5CB-4236-886E-E2FD1BA26AC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C443A0-3FF6-46DA-B9AD-11A3A319E60B}" type="pres">
      <dgm:prSet presAssocID="{2E3DBBCF-C6E9-4A5A-93C7-0D8ECEF0DC81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518A2-7BBA-4A2D-B949-467328D0236C}" type="pres">
      <dgm:prSet presAssocID="{2E3DBBCF-C6E9-4A5A-93C7-0D8ECEF0DC81}" presName="gear1srcNode" presStyleLbl="node1" presStyleIdx="0" presStyleCnt="1"/>
      <dgm:spPr/>
      <dgm:t>
        <a:bodyPr/>
        <a:lstStyle/>
        <a:p>
          <a:endParaRPr lang="ru-RU"/>
        </a:p>
      </dgm:t>
    </dgm:pt>
    <dgm:pt modelId="{D5FF4438-ECAB-4B38-8296-CFD95D314D95}" type="pres">
      <dgm:prSet presAssocID="{2E3DBBCF-C6E9-4A5A-93C7-0D8ECEF0DC81}" presName="gear1dstNode" presStyleLbl="node1" presStyleIdx="0" presStyleCnt="1"/>
      <dgm:spPr/>
      <dgm:t>
        <a:bodyPr/>
        <a:lstStyle/>
        <a:p>
          <a:endParaRPr lang="ru-RU"/>
        </a:p>
      </dgm:t>
    </dgm:pt>
    <dgm:pt modelId="{84BF8484-6E92-49CA-AAA0-931826598DE9}" type="pres">
      <dgm:prSet presAssocID="{87C64E5E-54EC-4CDD-A42B-9F53453C802C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FCC08261-F79D-43F3-B456-FFDD9C4FFBF9}" type="presOf" srcId="{5EA8D77A-D5CB-4236-886E-E2FD1BA26AC7}" destId="{5F0CA622-852B-4709-BDAB-D6206A2D1914}" srcOrd="0" destOrd="0" presId="urn:microsoft.com/office/officeart/2005/8/layout/gear1"/>
    <dgm:cxn modelId="{B16165CD-6236-46F4-B66B-44A35186988F}" type="presOf" srcId="{2E3DBBCF-C6E9-4A5A-93C7-0D8ECEF0DC81}" destId="{D5FF4438-ECAB-4B38-8296-CFD95D314D95}" srcOrd="2" destOrd="0" presId="urn:microsoft.com/office/officeart/2005/8/layout/gear1"/>
    <dgm:cxn modelId="{50303BAD-A0E1-432D-BAF7-9497DC064EC9}" type="presOf" srcId="{87C64E5E-54EC-4CDD-A42B-9F53453C802C}" destId="{84BF8484-6E92-49CA-AAA0-931826598DE9}" srcOrd="0" destOrd="0" presId="urn:microsoft.com/office/officeart/2005/8/layout/gear1"/>
    <dgm:cxn modelId="{7DDB335C-46E5-4CE8-BA4E-CD2B17064363}" srcId="{5EA8D77A-D5CB-4236-886E-E2FD1BA26AC7}" destId="{2E3DBBCF-C6E9-4A5A-93C7-0D8ECEF0DC81}" srcOrd="0" destOrd="0" parTransId="{2E52DD79-277C-4B21-91D4-A01BB9565883}" sibTransId="{87C64E5E-54EC-4CDD-A42B-9F53453C802C}"/>
    <dgm:cxn modelId="{44289B6E-FA27-4C7E-9F1F-180B181CFC6D}" type="presOf" srcId="{2E3DBBCF-C6E9-4A5A-93C7-0D8ECEF0DC81}" destId="{ACE518A2-7BBA-4A2D-B949-467328D0236C}" srcOrd="1" destOrd="0" presId="urn:microsoft.com/office/officeart/2005/8/layout/gear1"/>
    <dgm:cxn modelId="{F938AEDD-F4D5-4B27-B869-ABF6770C3AC8}" type="presOf" srcId="{2E3DBBCF-C6E9-4A5A-93C7-0D8ECEF0DC81}" destId="{1BC443A0-3FF6-46DA-B9AD-11A3A319E60B}" srcOrd="0" destOrd="0" presId="urn:microsoft.com/office/officeart/2005/8/layout/gear1"/>
    <dgm:cxn modelId="{6B52CBD0-AF27-40CD-9349-0FA1F53ABCB5}" type="presParOf" srcId="{5F0CA622-852B-4709-BDAB-D6206A2D1914}" destId="{1BC443A0-3FF6-46DA-B9AD-11A3A319E60B}" srcOrd="0" destOrd="0" presId="urn:microsoft.com/office/officeart/2005/8/layout/gear1"/>
    <dgm:cxn modelId="{7249D41A-46FD-48BE-815F-8EAA876B20D4}" type="presParOf" srcId="{5F0CA622-852B-4709-BDAB-D6206A2D1914}" destId="{ACE518A2-7BBA-4A2D-B949-467328D0236C}" srcOrd="1" destOrd="0" presId="urn:microsoft.com/office/officeart/2005/8/layout/gear1"/>
    <dgm:cxn modelId="{9200CAD3-EE5B-4D91-938D-5567F7A02885}" type="presParOf" srcId="{5F0CA622-852B-4709-BDAB-D6206A2D1914}" destId="{D5FF4438-ECAB-4B38-8296-CFD95D314D95}" srcOrd="2" destOrd="0" presId="urn:microsoft.com/office/officeart/2005/8/layout/gear1"/>
    <dgm:cxn modelId="{3700DD96-51A4-4B22-B5D1-BA6C2B397914}" type="presParOf" srcId="{5F0CA622-852B-4709-BDAB-D6206A2D1914}" destId="{84BF8484-6E92-49CA-AAA0-931826598DE9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6F0B17-DCEE-4ECD-8A73-38CB9B89C69D}" type="doc">
      <dgm:prSet loTypeId="urn:microsoft.com/office/officeart/2005/8/layout/list1" loCatId="list" qsTypeId="urn:microsoft.com/office/officeart/2005/8/quickstyle/3d1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CF431ADE-158D-48AC-9DE7-E4B0F695F4F9}">
      <dgm:prSet/>
      <dgm:spPr/>
      <dgm:t>
        <a:bodyPr/>
        <a:lstStyle/>
        <a:p>
          <a:pPr rtl="0"/>
          <a:r>
            <a:rPr lang="en-US" dirty="0" smtClean="0"/>
            <a:t>Module 1. Politics</a:t>
          </a:r>
          <a:endParaRPr lang="ru-RU" dirty="0"/>
        </a:p>
      </dgm:t>
    </dgm:pt>
    <dgm:pt modelId="{CB939C0B-53B8-49AD-8206-89E36236D14A}" type="parTrans" cxnId="{50FD9C23-C255-4238-A93D-0E6295604745}">
      <dgm:prSet/>
      <dgm:spPr/>
      <dgm:t>
        <a:bodyPr/>
        <a:lstStyle/>
        <a:p>
          <a:endParaRPr lang="ru-RU"/>
        </a:p>
      </dgm:t>
    </dgm:pt>
    <dgm:pt modelId="{6A24F18B-3552-4301-AA7F-F8A221F83E9C}" type="sibTrans" cxnId="{50FD9C23-C255-4238-A93D-0E6295604745}">
      <dgm:prSet/>
      <dgm:spPr/>
      <dgm:t>
        <a:bodyPr/>
        <a:lstStyle/>
        <a:p>
          <a:endParaRPr lang="ru-RU"/>
        </a:p>
      </dgm:t>
    </dgm:pt>
    <dgm:pt modelId="{CC50C0E8-9A57-4301-B10A-EEBBFA14057F}" type="pres">
      <dgm:prSet presAssocID="{BD6F0B17-DCEE-4ECD-8A73-38CB9B89C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61297-2DCE-40D1-BD7C-EF72B358AFF8}" type="pres">
      <dgm:prSet presAssocID="{CF431ADE-158D-48AC-9DE7-E4B0F695F4F9}" presName="parentLin" presStyleCnt="0"/>
      <dgm:spPr/>
    </dgm:pt>
    <dgm:pt modelId="{B7EEE189-5510-4D4F-88D4-536BCCDBA403}" type="pres">
      <dgm:prSet presAssocID="{CF431ADE-158D-48AC-9DE7-E4B0F695F4F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47E31AE-26A9-4042-8C9F-9944A44CE341}" type="pres">
      <dgm:prSet presAssocID="{CF431ADE-158D-48AC-9DE7-E4B0F695F4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2504A-EA06-4A8F-93A3-9E6595031894}" type="pres">
      <dgm:prSet presAssocID="{CF431ADE-158D-48AC-9DE7-E4B0F695F4F9}" presName="negativeSpace" presStyleCnt="0"/>
      <dgm:spPr/>
    </dgm:pt>
    <dgm:pt modelId="{723B66F4-FA3E-4B98-A046-C3E0C5D33F1A}" type="pres">
      <dgm:prSet presAssocID="{CF431ADE-158D-48AC-9DE7-E4B0F695F4F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BA5BF00-282E-4505-9A5B-9D5B77B3D4A2}" type="presOf" srcId="{BD6F0B17-DCEE-4ECD-8A73-38CB9B89C69D}" destId="{CC50C0E8-9A57-4301-B10A-EEBBFA14057F}" srcOrd="0" destOrd="0" presId="urn:microsoft.com/office/officeart/2005/8/layout/list1"/>
    <dgm:cxn modelId="{41206BD7-3148-4794-A152-531E9701C88F}" type="presOf" srcId="{CF431ADE-158D-48AC-9DE7-E4B0F695F4F9}" destId="{B47E31AE-26A9-4042-8C9F-9944A44CE341}" srcOrd="1" destOrd="0" presId="urn:microsoft.com/office/officeart/2005/8/layout/list1"/>
    <dgm:cxn modelId="{BDD0AD50-A8E2-42E6-B592-5E68DA8DFA48}" type="presOf" srcId="{CF431ADE-158D-48AC-9DE7-E4B0F695F4F9}" destId="{B7EEE189-5510-4D4F-88D4-536BCCDBA403}" srcOrd="0" destOrd="0" presId="urn:microsoft.com/office/officeart/2005/8/layout/list1"/>
    <dgm:cxn modelId="{50FD9C23-C255-4238-A93D-0E6295604745}" srcId="{BD6F0B17-DCEE-4ECD-8A73-38CB9B89C69D}" destId="{CF431ADE-158D-48AC-9DE7-E4B0F695F4F9}" srcOrd="0" destOrd="0" parTransId="{CB939C0B-53B8-49AD-8206-89E36236D14A}" sibTransId="{6A24F18B-3552-4301-AA7F-F8A221F83E9C}"/>
    <dgm:cxn modelId="{ECBA5939-7268-4699-A2E4-92B6A00C4FF2}" type="presParOf" srcId="{CC50C0E8-9A57-4301-B10A-EEBBFA14057F}" destId="{5AD61297-2DCE-40D1-BD7C-EF72B358AFF8}" srcOrd="0" destOrd="0" presId="urn:microsoft.com/office/officeart/2005/8/layout/list1"/>
    <dgm:cxn modelId="{44A8B465-BC5C-400A-9DC4-81CD5F297FBA}" type="presParOf" srcId="{5AD61297-2DCE-40D1-BD7C-EF72B358AFF8}" destId="{B7EEE189-5510-4D4F-88D4-536BCCDBA403}" srcOrd="0" destOrd="0" presId="urn:microsoft.com/office/officeart/2005/8/layout/list1"/>
    <dgm:cxn modelId="{08143EE0-6B2E-4962-996F-0EB55854A69D}" type="presParOf" srcId="{5AD61297-2DCE-40D1-BD7C-EF72B358AFF8}" destId="{B47E31AE-26A9-4042-8C9F-9944A44CE341}" srcOrd="1" destOrd="0" presId="urn:microsoft.com/office/officeart/2005/8/layout/list1"/>
    <dgm:cxn modelId="{696B2D28-79AB-439C-A250-DA7AF405E845}" type="presParOf" srcId="{CC50C0E8-9A57-4301-B10A-EEBBFA14057F}" destId="{C142504A-EA06-4A8F-93A3-9E6595031894}" srcOrd="1" destOrd="0" presId="urn:microsoft.com/office/officeart/2005/8/layout/list1"/>
    <dgm:cxn modelId="{3F0EEFF6-A145-4914-8A48-76CC5AB4E908}" type="presParOf" srcId="{CC50C0E8-9A57-4301-B10A-EEBBFA14057F}" destId="{723B66F4-FA3E-4B98-A046-C3E0C5D33F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2C175B-6624-4D28-BF53-0053C99B6C0A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F23E2-ABA8-43F3-9E76-408AF6BDBF95}">
      <dgm:prSet/>
      <dgm:spPr/>
      <dgm:t>
        <a:bodyPr/>
        <a:lstStyle/>
        <a:p>
          <a:pPr rtl="0"/>
          <a:r>
            <a:rPr lang="en-US" smtClean="0"/>
            <a:t>British Monarchy</a:t>
          </a:r>
          <a:endParaRPr lang="ru-RU"/>
        </a:p>
      </dgm:t>
    </dgm:pt>
    <dgm:pt modelId="{5711120D-E5A4-4241-A40B-46F8600A347F}" type="parTrans" cxnId="{54A9D0DA-B906-421B-8638-0A8397E2D73A}">
      <dgm:prSet/>
      <dgm:spPr/>
      <dgm:t>
        <a:bodyPr/>
        <a:lstStyle/>
        <a:p>
          <a:endParaRPr lang="ru-RU"/>
        </a:p>
      </dgm:t>
    </dgm:pt>
    <dgm:pt modelId="{365D7D4C-A2B9-42EF-A208-295C7AB0F7C1}" type="sibTrans" cxnId="{54A9D0DA-B906-421B-8638-0A8397E2D73A}">
      <dgm:prSet/>
      <dgm:spPr/>
      <dgm:t>
        <a:bodyPr/>
        <a:lstStyle/>
        <a:p>
          <a:endParaRPr lang="ru-RU"/>
        </a:p>
      </dgm:t>
    </dgm:pt>
    <dgm:pt modelId="{1FEFD474-AA00-4846-BA28-D9D43A567333}">
      <dgm:prSet/>
      <dgm:spPr/>
      <dgm:t>
        <a:bodyPr/>
        <a:lstStyle/>
        <a:p>
          <a:pPr rtl="0"/>
          <a:r>
            <a:rPr lang="en-US" smtClean="0"/>
            <a:t>The UK Parliament</a:t>
          </a:r>
          <a:endParaRPr lang="ru-RU"/>
        </a:p>
      </dgm:t>
    </dgm:pt>
    <dgm:pt modelId="{209EAE44-4E8B-4484-9F5A-E8AECE92F015}" type="parTrans" cxnId="{86AD8C36-A09A-46DD-A8F0-657DFBDC6562}">
      <dgm:prSet/>
      <dgm:spPr/>
      <dgm:t>
        <a:bodyPr/>
        <a:lstStyle/>
        <a:p>
          <a:endParaRPr lang="ru-RU"/>
        </a:p>
      </dgm:t>
    </dgm:pt>
    <dgm:pt modelId="{F4FACE29-EBD0-4860-A46D-639FE41316FF}" type="sibTrans" cxnId="{86AD8C36-A09A-46DD-A8F0-657DFBDC6562}">
      <dgm:prSet/>
      <dgm:spPr/>
      <dgm:t>
        <a:bodyPr/>
        <a:lstStyle/>
        <a:p>
          <a:endParaRPr lang="ru-RU"/>
        </a:p>
      </dgm:t>
    </dgm:pt>
    <dgm:pt modelId="{F7C6C73A-3EAA-440C-9547-FD1654141C34}">
      <dgm:prSet/>
      <dgm:spPr/>
      <dgm:t>
        <a:bodyPr/>
        <a:lstStyle/>
        <a:p>
          <a:pPr rtl="0"/>
          <a:r>
            <a:rPr lang="en-US" smtClean="0"/>
            <a:t>The US Presidency</a:t>
          </a:r>
          <a:endParaRPr lang="ru-RU"/>
        </a:p>
      </dgm:t>
    </dgm:pt>
    <dgm:pt modelId="{927FD7C0-5B89-43A4-98F2-AA463A932011}" type="parTrans" cxnId="{4B83449E-38F3-4123-9883-DD4BED2F9404}">
      <dgm:prSet/>
      <dgm:spPr/>
      <dgm:t>
        <a:bodyPr/>
        <a:lstStyle/>
        <a:p>
          <a:endParaRPr lang="ru-RU"/>
        </a:p>
      </dgm:t>
    </dgm:pt>
    <dgm:pt modelId="{B5466F6C-AE6F-43E8-83BB-22D8CF023EBA}" type="sibTrans" cxnId="{4B83449E-38F3-4123-9883-DD4BED2F9404}">
      <dgm:prSet/>
      <dgm:spPr/>
      <dgm:t>
        <a:bodyPr/>
        <a:lstStyle/>
        <a:p>
          <a:endParaRPr lang="ru-RU"/>
        </a:p>
      </dgm:t>
    </dgm:pt>
    <dgm:pt modelId="{2C34E718-DC33-450A-B737-534DD4D42C4E}">
      <dgm:prSet/>
      <dgm:spPr/>
      <dgm:t>
        <a:bodyPr/>
        <a:lstStyle/>
        <a:p>
          <a:pPr rtl="0"/>
          <a:r>
            <a:rPr lang="en-US" smtClean="0"/>
            <a:t>The USA Congress</a:t>
          </a:r>
          <a:endParaRPr lang="ru-RU"/>
        </a:p>
      </dgm:t>
    </dgm:pt>
    <dgm:pt modelId="{2086122C-A0DD-4C5A-AE46-947126A9B05F}" type="parTrans" cxnId="{37A314BD-27C7-4581-A655-5D7686C3E636}">
      <dgm:prSet/>
      <dgm:spPr/>
      <dgm:t>
        <a:bodyPr/>
        <a:lstStyle/>
        <a:p>
          <a:endParaRPr lang="ru-RU"/>
        </a:p>
      </dgm:t>
    </dgm:pt>
    <dgm:pt modelId="{F757F11F-3287-4BA4-96E8-FCE68D7A802F}" type="sibTrans" cxnId="{37A314BD-27C7-4581-A655-5D7686C3E636}">
      <dgm:prSet/>
      <dgm:spPr/>
      <dgm:t>
        <a:bodyPr/>
        <a:lstStyle/>
        <a:p>
          <a:endParaRPr lang="ru-RU"/>
        </a:p>
      </dgm:t>
    </dgm:pt>
    <dgm:pt modelId="{F27C0E88-F477-4584-A86E-FB3B6D5A7F8F}">
      <dgm:prSet/>
      <dgm:spPr/>
      <dgm:t>
        <a:bodyPr/>
        <a:lstStyle/>
        <a:p>
          <a:pPr rtl="0"/>
          <a:r>
            <a:rPr lang="en-US" smtClean="0"/>
            <a:t>Political System of Ukraine</a:t>
          </a:r>
          <a:endParaRPr lang="ru-RU"/>
        </a:p>
      </dgm:t>
    </dgm:pt>
    <dgm:pt modelId="{72213A3F-F70F-4D98-8884-86A80DED4BF4}" type="parTrans" cxnId="{87866B0F-55A9-46B7-AC62-EBC31079038F}">
      <dgm:prSet/>
      <dgm:spPr/>
      <dgm:t>
        <a:bodyPr/>
        <a:lstStyle/>
        <a:p>
          <a:endParaRPr lang="ru-RU"/>
        </a:p>
      </dgm:t>
    </dgm:pt>
    <dgm:pt modelId="{ED13F2D8-2F00-423A-B869-F44B29F979D1}" type="sibTrans" cxnId="{87866B0F-55A9-46B7-AC62-EBC31079038F}">
      <dgm:prSet/>
      <dgm:spPr/>
      <dgm:t>
        <a:bodyPr/>
        <a:lstStyle/>
        <a:p>
          <a:endParaRPr lang="ru-RU"/>
        </a:p>
      </dgm:t>
    </dgm:pt>
    <dgm:pt modelId="{EF25E981-487C-4989-8310-9C8F571B9729}">
      <dgm:prSet/>
      <dgm:spPr/>
      <dgm:t>
        <a:bodyPr/>
        <a:lstStyle/>
        <a:p>
          <a:pPr rtl="0"/>
          <a:r>
            <a:rPr lang="en-US" smtClean="0"/>
            <a:t>Political Parties of the UK, USA, Ukraine</a:t>
          </a:r>
          <a:endParaRPr lang="ru-RU"/>
        </a:p>
      </dgm:t>
    </dgm:pt>
    <dgm:pt modelId="{86D6E41C-21D2-46E8-9B9E-F54F5CA274EB}" type="parTrans" cxnId="{44798A64-9A40-42BF-B0DB-697E2FEA1482}">
      <dgm:prSet/>
      <dgm:spPr/>
      <dgm:t>
        <a:bodyPr/>
        <a:lstStyle/>
        <a:p>
          <a:endParaRPr lang="ru-RU"/>
        </a:p>
      </dgm:t>
    </dgm:pt>
    <dgm:pt modelId="{4CE7F4C0-3B01-47D6-8C4F-E7ECDC8DDDC2}" type="sibTrans" cxnId="{44798A64-9A40-42BF-B0DB-697E2FEA1482}">
      <dgm:prSet/>
      <dgm:spPr/>
      <dgm:t>
        <a:bodyPr/>
        <a:lstStyle/>
        <a:p>
          <a:endParaRPr lang="ru-RU"/>
        </a:p>
      </dgm:t>
    </dgm:pt>
    <dgm:pt modelId="{93FE7E19-6F49-43DA-A3A6-BAA8AA37106D}">
      <dgm:prSet/>
      <dgm:spPr/>
      <dgm:t>
        <a:bodyPr/>
        <a:lstStyle/>
        <a:p>
          <a:pPr rtl="0"/>
          <a:r>
            <a:rPr lang="en-US" smtClean="0"/>
            <a:t>Election System of the UK, USA, Ukraine</a:t>
          </a:r>
          <a:endParaRPr lang="ru-RU"/>
        </a:p>
      </dgm:t>
    </dgm:pt>
    <dgm:pt modelId="{A936B73C-794D-43DA-BFF7-AABC54A08106}" type="parTrans" cxnId="{91EC8705-9399-4FDA-8C00-202E128BEE8B}">
      <dgm:prSet/>
      <dgm:spPr/>
      <dgm:t>
        <a:bodyPr/>
        <a:lstStyle/>
        <a:p>
          <a:endParaRPr lang="ru-RU"/>
        </a:p>
      </dgm:t>
    </dgm:pt>
    <dgm:pt modelId="{DC2294CE-2B03-4946-8838-D8FE1DE2E85E}" type="sibTrans" cxnId="{91EC8705-9399-4FDA-8C00-202E128BEE8B}">
      <dgm:prSet/>
      <dgm:spPr/>
      <dgm:t>
        <a:bodyPr/>
        <a:lstStyle/>
        <a:p>
          <a:endParaRPr lang="ru-RU"/>
        </a:p>
      </dgm:t>
    </dgm:pt>
    <dgm:pt modelId="{E7C5E18B-2D8C-458D-B252-03691EAFD064}" type="pres">
      <dgm:prSet presAssocID="{952C175B-6624-4D28-BF53-0053C99B6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ADA58F-5735-4C71-8342-52E885269D99}" type="pres">
      <dgm:prSet presAssocID="{E3CF23E2-ABA8-43F3-9E76-408AF6BDBF95}" presName="composite" presStyleCnt="0"/>
      <dgm:spPr/>
    </dgm:pt>
    <dgm:pt modelId="{02BB930D-3AAA-4108-A143-10EBE299EDE6}" type="pres">
      <dgm:prSet presAssocID="{E3CF23E2-ABA8-43F3-9E76-408AF6BDBF95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4C545-0746-4D2C-A4F4-75A31FEA4ED5}" type="pres">
      <dgm:prSet presAssocID="{E3CF23E2-ABA8-43F3-9E76-408AF6BDBF95}" presName="rect2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346A4383-67C0-4C38-B00F-B313C3179705}" type="pres">
      <dgm:prSet presAssocID="{365D7D4C-A2B9-42EF-A208-295C7AB0F7C1}" presName="sibTrans" presStyleCnt="0"/>
      <dgm:spPr/>
    </dgm:pt>
    <dgm:pt modelId="{3DF7D329-08AC-4B47-B91C-214EF2BF2BCC}" type="pres">
      <dgm:prSet presAssocID="{1FEFD474-AA00-4846-BA28-D9D43A567333}" presName="composite" presStyleCnt="0"/>
      <dgm:spPr/>
    </dgm:pt>
    <dgm:pt modelId="{88121085-F4CE-4C61-B690-A85434FE0656}" type="pres">
      <dgm:prSet presAssocID="{1FEFD474-AA00-4846-BA28-D9D43A567333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22D49-30BB-4E28-AA20-6EB919F85D65}" type="pres">
      <dgm:prSet presAssocID="{1FEFD474-AA00-4846-BA28-D9D43A567333}" presName="rect2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45955EED-2015-4268-B7CD-F0D0DA943561}" type="pres">
      <dgm:prSet presAssocID="{F4FACE29-EBD0-4860-A46D-639FE41316FF}" presName="sibTrans" presStyleCnt="0"/>
      <dgm:spPr/>
    </dgm:pt>
    <dgm:pt modelId="{13C95B04-E3F9-4A05-B924-F69E48BE0DF3}" type="pres">
      <dgm:prSet presAssocID="{F7C6C73A-3EAA-440C-9547-FD1654141C34}" presName="composite" presStyleCnt="0"/>
      <dgm:spPr/>
    </dgm:pt>
    <dgm:pt modelId="{B0C8ACF9-E7AB-4294-A234-4CDB307F0A76}" type="pres">
      <dgm:prSet presAssocID="{F7C6C73A-3EAA-440C-9547-FD1654141C34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A2AFD-EE31-4A8C-B48C-5981CA758339}" type="pres">
      <dgm:prSet presAssocID="{F7C6C73A-3EAA-440C-9547-FD1654141C34}" presName="rect2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</dgm:pt>
    <dgm:pt modelId="{FDEC99A1-B0A5-4214-BE25-E84D822CDB1B}" type="pres">
      <dgm:prSet presAssocID="{B5466F6C-AE6F-43E8-83BB-22D8CF023EBA}" presName="sibTrans" presStyleCnt="0"/>
      <dgm:spPr/>
    </dgm:pt>
    <dgm:pt modelId="{A160B9A8-FDF9-468B-9100-390B9F142733}" type="pres">
      <dgm:prSet presAssocID="{2C34E718-DC33-450A-B737-534DD4D42C4E}" presName="composite" presStyleCnt="0"/>
      <dgm:spPr/>
    </dgm:pt>
    <dgm:pt modelId="{9FBE97E2-272A-4BF0-A2F5-7B57AF6E37AD}" type="pres">
      <dgm:prSet presAssocID="{2C34E718-DC33-450A-B737-534DD4D42C4E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C6C72-043E-43A5-88BC-132BCC7F2F19}" type="pres">
      <dgm:prSet presAssocID="{2C34E718-DC33-450A-B737-534DD4D42C4E}" presName="rect2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91CDDC56-6243-449D-88FE-92A322F24BE2}" type="pres">
      <dgm:prSet presAssocID="{F757F11F-3287-4BA4-96E8-FCE68D7A802F}" presName="sibTrans" presStyleCnt="0"/>
      <dgm:spPr/>
    </dgm:pt>
    <dgm:pt modelId="{A085157D-9949-4364-AE57-22A49EB7CC5D}" type="pres">
      <dgm:prSet presAssocID="{F27C0E88-F477-4584-A86E-FB3B6D5A7F8F}" presName="composite" presStyleCnt="0"/>
      <dgm:spPr/>
    </dgm:pt>
    <dgm:pt modelId="{4097DB16-2FC2-4E95-ADB1-61F094E4E4FB}" type="pres">
      <dgm:prSet presAssocID="{F27C0E88-F477-4584-A86E-FB3B6D5A7F8F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E90DC-7FBD-4E58-8381-9E0D2DC56302}" type="pres">
      <dgm:prSet presAssocID="{F27C0E88-F477-4584-A86E-FB3B6D5A7F8F}" presName="rect2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ru-RU"/>
        </a:p>
      </dgm:t>
    </dgm:pt>
    <dgm:pt modelId="{D7F4DA8E-A424-4ED0-B576-C21C4A570264}" type="pres">
      <dgm:prSet presAssocID="{ED13F2D8-2F00-423A-B869-F44B29F979D1}" presName="sibTrans" presStyleCnt="0"/>
      <dgm:spPr/>
    </dgm:pt>
    <dgm:pt modelId="{790D73EA-551D-4CA9-9AE8-77CE214FEC91}" type="pres">
      <dgm:prSet presAssocID="{EF25E981-487C-4989-8310-9C8F571B9729}" presName="composite" presStyleCnt="0"/>
      <dgm:spPr/>
    </dgm:pt>
    <dgm:pt modelId="{6B1266EC-53CA-42E3-AB9A-32C437E4DA37}" type="pres">
      <dgm:prSet presAssocID="{EF25E981-487C-4989-8310-9C8F571B9729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7EBF6-E5AB-4A0A-8C3E-B1B505809230}" type="pres">
      <dgm:prSet presAssocID="{EF25E981-487C-4989-8310-9C8F571B9729}" presName="rect2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07FFDD7A-818E-4012-9672-39569C9E5C53}" type="pres">
      <dgm:prSet presAssocID="{4CE7F4C0-3B01-47D6-8C4F-E7ECDC8DDDC2}" presName="sibTrans" presStyleCnt="0"/>
      <dgm:spPr/>
    </dgm:pt>
    <dgm:pt modelId="{570C9AC5-CFAD-4662-8AF8-6E234F08BB44}" type="pres">
      <dgm:prSet presAssocID="{93FE7E19-6F49-43DA-A3A6-BAA8AA37106D}" presName="composite" presStyleCnt="0"/>
      <dgm:spPr/>
    </dgm:pt>
    <dgm:pt modelId="{2F47BBB9-1E1D-4FD0-B6C2-56398B987B4E}" type="pres">
      <dgm:prSet presAssocID="{93FE7E19-6F49-43DA-A3A6-BAA8AA37106D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232E0-46B0-4A7C-A8F2-B23B9B193B2E}" type="pres">
      <dgm:prSet presAssocID="{93FE7E19-6F49-43DA-A3A6-BAA8AA37106D}" presName="rect2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78FBAB2A-D4E4-44FB-8BF6-F09610677887}" type="presOf" srcId="{952C175B-6624-4D28-BF53-0053C99B6C0A}" destId="{E7C5E18B-2D8C-458D-B252-03691EAFD064}" srcOrd="0" destOrd="0" presId="urn:microsoft.com/office/officeart/2008/layout/PictureStrips"/>
    <dgm:cxn modelId="{FD1A7386-785D-429E-900C-B581D1DB5AA6}" type="presOf" srcId="{93FE7E19-6F49-43DA-A3A6-BAA8AA37106D}" destId="{2F47BBB9-1E1D-4FD0-B6C2-56398B987B4E}" srcOrd="0" destOrd="0" presId="urn:microsoft.com/office/officeart/2008/layout/PictureStrips"/>
    <dgm:cxn modelId="{4EBC9939-4095-440E-A094-C3C56C8326B6}" type="presOf" srcId="{1FEFD474-AA00-4846-BA28-D9D43A567333}" destId="{88121085-F4CE-4C61-B690-A85434FE0656}" srcOrd="0" destOrd="0" presId="urn:microsoft.com/office/officeart/2008/layout/PictureStrips"/>
    <dgm:cxn modelId="{37A314BD-27C7-4581-A655-5D7686C3E636}" srcId="{952C175B-6624-4D28-BF53-0053C99B6C0A}" destId="{2C34E718-DC33-450A-B737-534DD4D42C4E}" srcOrd="3" destOrd="0" parTransId="{2086122C-A0DD-4C5A-AE46-947126A9B05F}" sibTransId="{F757F11F-3287-4BA4-96E8-FCE68D7A802F}"/>
    <dgm:cxn modelId="{54A9D0DA-B906-421B-8638-0A8397E2D73A}" srcId="{952C175B-6624-4D28-BF53-0053C99B6C0A}" destId="{E3CF23E2-ABA8-43F3-9E76-408AF6BDBF95}" srcOrd="0" destOrd="0" parTransId="{5711120D-E5A4-4241-A40B-46F8600A347F}" sibTransId="{365D7D4C-A2B9-42EF-A208-295C7AB0F7C1}"/>
    <dgm:cxn modelId="{FFC70242-F8A2-4B1E-8FA1-72D5773791B6}" type="presOf" srcId="{E3CF23E2-ABA8-43F3-9E76-408AF6BDBF95}" destId="{02BB930D-3AAA-4108-A143-10EBE299EDE6}" srcOrd="0" destOrd="0" presId="urn:microsoft.com/office/officeart/2008/layout/PictureStrips"/>
    <dgm:cxn modelId="{44798A64-9A40-42BF-B0DB-697E2FEA1482}" srcId="{952C175B-6624-4D28-BF53-0053C99B6C0A}" destId="{EF25E981-487C-4989-8310-9C8F571B9729}" srcOrd="5" destOrd="0" parTransId="{86D6E41C-21D2-46E8-9B9E-F54F5CA274EB}" sibTransId="{4CE7F4C0-3B01-47D6-8C4F-E7ECDC8DDDC2}"/>
    <dgm:cxn modelId="{03795CE2-5042-45C6-B7E9-A7D54DC12DCA}" type="presOf" srcId="{EF25E981-487C-4989-8310-9C8F571B9729}" destId="{6B1266EC-53CA-42E3-AB9A-32C437E4DA37}" srcOrd="0" destOrd="0" presId="urn:microsoft.com/office/officeart/2008/layout/PictureStrips"/>
    <dgm:cxn modelId="{87866B0F-55A9-46B7-AC62-EBC31079038F}" srcId="{952C175B-6624-4D28-BF53-0053C99B6C0A}" destId="{F27C0E88-F477-4584-A86E-FB3B6D5A7F8F}" srcOrd="4" destOrd="0" parTransId="{72213A3F-F70F-4D98-8884-86A80DED4BF4}" sibTransId="{ED13F2D8-2F00-423A-B869-F44B29F979D1}"/>
    <dgm:cxn modelId="{4B83449E-38F3-4123-9883-DD4BED2F9404}" srcId="{952C175B-6624-4D28-BF53-0053C99B6C0A}" destId="{F7C6C73A-3EAA-440C-9547-FD1654141C34}" srcOrd="2" destOrd="0" parTransId="{927FD7C0-5B89-43A4-98F2-AA463A932011}" sibTransId="{B5466F6C-AE6F-43E8-83BB-22D8CF023EBA}"/>
    <dgm:cxn modelId="{91EC8705-9399-4FDA-8C00-202E128BEE8B}" srcId="{952C175B-6624-4D28-BF53-0053C99B6C0A}" destId="{93FE7E19-6F49-43DA-A3A6-BAA8AA37106D}" srcOrd="6" destOrd="0" parTransId="{A936B73C-794D-43DA-BFF7-AABC54A08106}" sibTransId="{DC2294CE-2B03-4946-8838-D8FE1DE2E85E}"/>
    <dgm:cxn modelId="{2D0A224F-E999-4401-A876-67EFBDCE75D8}" type="presOf" srcId="{2C34E718-DC33-450A-B737-534DD4D42C4E}" destId="{9FBE97E2-272A-4BF0-A2F5-7B57AF6E37AD}" srcOrd="0" destOrd="0" presId="urn:microsoft.com/office/officeart/2008/layout/PictureStrips"/>
    <dgm:cxn modelId="{5F6B5414-775F-40DC-941A-2E4C0D4D5F2C}" type="presOf" srcId="{F7C6C73A-3EAA-440C-9547-FD1654141C34}" destId="{B0C8ACF9-E7AB-4294-A234-4CDB307F0A76}" srcOrd="0" destOrd="0" presId="urn:microsoft.com/office/officeart/2008/layout/PictureStrips"/>
    <dgm:cxn modelId="{86AD8C36-A09A-46DD-A8F0-657DFBDC6562}" srcId="{952C175B-6624-4D28-BF53-0053C99B6C0A}" destId="{1FEFD474-AA00-4846-BA28-D9D43A567333}" srcOrd="1" destOrd="0" parTransId="{209EAE44-4E8B-4484-9F5A-E8AECE92F015}" sibTransId="{F4FACE29-EBD0-4860-A46D-639FE41316FF}"/>
    <dgm:cxn modelId="{324EED82-B505-4B61-BFAA-D17B025267CC}" type="presOf" srcId="{F27C0E88-F477-4584-A86E-FB3B6D5A7F8F}" destId="{4097DB16-2FC2-4E95-ADB1-61F094E4E4FB}" srcOrd="0" destOrd="0" presId="urn:microsoft.com/office/officeart/2008/layout/PictureStrips"/>
    <dgm:cxn modelId="{FD312FA4-B956-4C8D-B904-73E492A8202B}" type="presParOf" srcId="{E7C5E18B-2D8C-458D-B252-03691EAFD064}" destId="{5CADA58F-5735-4C71-8342-52E885269D99}" srcOrd="0" destOrd="0" presId="urn:microsoft.com/office/officeart/2008/layout/PictureStrips"/>
    <dgm:cxn modelId="{F58AFA95-E250-4950-AB18-7382AD6CA42E}" type="presParOf" srcId="{5CADA58F-5735-4C71-8342-52E885269D99}" destId="{02BB930D-3AAA-4108-A143-10EBE299EDE6}" srcOrd="0" destOrd="0" presId="urn:microsoft.com/office/officeart/2008/layout/PictureStrips"/>
    <dgm:cxn modelId="{72F6728F-0BAA-4202-8E65-56F9614FD357}" type="presParOf" srcId="{5CADA58F-5735-4C71-8342-52E885269D99}" destId="{DC14C545-0746-4D2C-A4F4-75A31FEA4ED5}" srcOrd="1" destOrd="0" presId="urn:microsoft.com/office/officeart/2008/layout/PictureStrips"/>
    <dgm:cxn modelId="{C39700D9-9BAE-433A-97B7-4529261C0477}" type="presParOf" srcId="{E7C5E18B-2D8C-458D-B252-03691EAFD064}" destId="{346A4383-67C0-4C38-B00F-B313C3179705}" srcOrd="1" destOrd="0" presId="urn:microsoft.com/office/officeart/2008/layout/PictureStrips"/>
    <dgm:cxn modelId="{62C1C0FB-E169-4672-80A1-0CB497EADEBC}" type="presParOf" srcId="{E7C5E18B-2D8C-458D-B252-03691EAFD064}" destId="{3DF7D329-08AC-4B47-B91C-214EF2BF2BCC}" srcOrd="2" destOrd="0" presId="urn:microsoft.com/office/officeart/2008/layout/PictureStrips"/>
    <dgm:cxn modelId="{35981E3F-4599-4BD6-8562-C38DE901B6F0}" type="presParOf" srcId="{3DF7D329-08AC-4B47-B91C-214EF2BF2BCC}" destId="{88121085-F4CE-4C61-B690-A85434FE0656}" srcOrd="0" destOrd="0" presId="urn:microsoft.com/office/officeart/2008/layout/PictureStrips"/>
    <dgm:cxn modelId="{6DAB65C3-8C14-435B-8D8E-CD2F02FB0E9F}" type="presParOf" srcId="{3DF7D329-08AC-4B47-B91C-214EF2BF2BCC}" destId="{A5522D49-30BB-4E28-AA20-6EB919F85D65}" srcOrd="1" destOrd="0" presId="urn:microsoft.com/office/officeart/2008/layout/PictureStrips"/>
    <dgm:cxn modelId="{06423770-29A4-414C-B843-0ED5041143D9}" type="presParOf" srcId="{E7C5E18B-2D8C-458D-B252-03691EAFD064}" destId="{45955EED-2015-4268-B7CD-F0D0DA943561}" srcOrd="3" destOrd="0" presId="urn:microsoft.com/office/officeart/2008/layout/PictureStrips"/>
    <dgm:cxn modelId="{E84A578C-6B8E-47FF-8AB4-8732500D4911}" type="presParOf" srcId="{E7C5E18B-2D8C-458D-B252-03691EAFD064}" destId="{13C95B04-E3F9-4A05-B924-F69E48BE0DF3}" srcOrd="4" destOrd="0" presId="urn:microsoft.com/office/officeart/2008/layout/PictureStrips"/>
    <dgm:cxn modelId="{5A3E8648-65D6-4797-8D1A-AC89A4C784BF}" type="presParOf" srcId="{13C95B04-E3F9-4A05-B924-F69E48BE0DF3}" destId="{B0C8ACF9-E7AB-4294-A234-4CDB307F0A76}" srcOrd="0" destOrd="0" presId="urn:microsoft.com/office/officeart/2008/layout/PictureStrips"/>
    <dgm:cxn modelId="{A689730B-63B4-4092-B962-819E38B884BB}" type="presParOf" srcId="{13C95B04-E3F9-4A05-B924-F69E48BE0DF3}" destId="{BC6A2AFD-EE31-4A8C-B48C-5981CA758339}" srcOrd="1" destOrd="0" presId="urn:microsoft.com/office/officeart/2008/layout/PictureStrips"/>
    <dgm:cxn modelId="{69100BCE-8977-4E0A-A3F6-767EA93FB2A4}" type="presParOf" srcId="{E7C5E18B-2D8C-458D-B252-03691EAFD064}" destId="{FDEC99A1-B0A5-4214-BE25-E84D822CDB1B}" srcOrd="5" destOrd="0" presId="urn:microsoft.com/office/officeart/2008/layout/PictureStrips"/>
    <dgm:cxn modelId="{E630EF18-1A4D-467C-A9E3-FC2D866D5C38}" type="presParOf" srcId="{E7C5E18B-2D8C-458D-B252-03691EAFD064}" destId="{A160B9A8-FDF9-468B-9100-390B9F142733}" srcOrd="6" destOrd="0" presId="urn:microsoft.com/office/officeart/2008/layout/PictureStrips"/>
    <dgm:cxn modelId="{29A6CD3E-D497-4033-86E1-FBAB61499B88}" type="presParOf" srcId="{A160B9A8-FDF9-468B-9100-390B9F142733}" destId="{9FBE97E2-272A-4BF0-A2F5-7B57AF6E37AD}" srcOrd="0" destOrd="0" presId="urn:microsoft.com/office/officeart/2008/layout/PictureStrips"/>
    <dgm:cxn modelId="{26F59800-125F-4ED1-9838-FCF97BA011D3}" type="presParOf" srcId="{A160B9A8-FDF9-468B-9100-390B9F142733}" destId="{A75C6C72-043E-43A5-88BC-132BCC7F2F19}" srcOrd="1" destOrd="0" presId="urn:microsoft.com/office/officeart/2008/layout/PictureStrips"/>
    <dgm:cxn modelId="{AFBA97C7-D0AE-40D3-B73C-C840A2260935}" type="presParOf" srcId="{E7C5E18B-2D8C-458D-B252-03691EAFD064}" destId="{91CDDC56-6243-449D-88FE-92A322F24BE2}" srcOrd="7" destOrd="0" presId="urn:microsoft.com/office/officeart/2008/layout/PictureStrips"/>
    <dgm:cxn modelId="{7270495A-32A0-459A-A1B4-52E798173596}" type="presParOf" srcId="{E7C5E18B-2D8C-458D-B252-03691EAFD064}" destId="{A085157D-9949-4364-AE57-22A49EB7CC5D}" srcOrd="8" destOrd="0" presId="urn:microsoft.com/office/officeart/2008/layout/PictureStrips"/>
    <dgm:cxn modelId="{5A451D5A-FBD1-44CE-8728-307630E3DC51}" type="presParOf" srcId="{A085157D-9949-4364-AE57-22A49EB7CC5D}" destId="{4097DB16-2FC2-4E95-ADB1-61F094E4E4FB}" srcOrd="0" destOrd="0" presId="urn:microsoft.com/office/officeart/2008/layout/PictureStrips"/>
    <dgm:cxn modelId="{4F753EC7-DCB8-4795-9C12-FCA7E1704C01}" type="presParOf" srcId="{A085157D-9949-4364-AE57-22A49EB7CC5D}" destId="{763E90DC-7FBD-4E58-8381-9E0D2DC56302}" srcOrd="1" destOrd="0" presId="urn:microsoft.com/office/officeart/2008/layout/PictureStrips"/>
    <dgm:cxn modelId="{98776E86-2869-41CE-942C-7C688DE4383B}" type="presParOf" srcId="{E7C5E18B-2D8C-458D-B252-03691EAFD064}" destId="{D7F4DA8E-A424-4ED0-B576-C21C4A570264}" srcOrd="9" destOrd="0" presId="urn:microsoft.com/office/officeart/2008/layout/PictureStrips"/>
    <dgm:cxn modelId="{A0318C06-0D54-4E02-8A75-80969D41EFAC}" type="presParOf" srcId="{E7C5E18B-2D8C-458D-B252-03691EAFD064}" destId="{790D73EA-551D-4CA9-9AE8-77CE214FEC91}" srcOrd="10" destOrd="0" presId="urn:microsoft.com/office/officeart/2008/layout/PictureStrips"/>
    <dgm:cxn modelId="{7EFC0A66-4D58-4B83-BA51-FFFD1436365B}" type="presParOf" srcId="{790D73EA-551D-4CA9-9AE8-77CE214FEC91}" destId="{6B1266EC-53CA-42E3-AB9A-32C437E4DA37}" srcOrd="0" destOrd="0" presId="urn:microsoft.com/office/officeart/2008/layout/PictureStrips"/>
    <dgm:cxn modelId="{37879042-AA04-4BC9-AEC8-2707D8CD4593}" type="presParOf" srcId="{790D73EA-551D-4CA9-9AE8-77CE214FEC91}" destId="{8987EBF6-E5AB-4A0A-8C3E-B1B505809230}" srcOrd="1" destOrd="0" presId="urn:microsoft.com/office/officeart/2008/layout/PictureStrips"/>
    <dgm:cxn modelId="{6EBA41C3-8266-41F4-80E3-985567892F14}" type="presParOf" srcId="{E7C5E18B-2D8C-458D-B252-03691EAFD064}" destId="{07FFDD7A-818E-4012-9672-39569C9E5C53}" srcOrd="11" destOrd="0" presId="urn:microsoft.com/office/officeart/2008/layout/PictureStrips"/>
    <dgm:cxn modelId="{9286ACF0-99C4-44AB-B17A-9FEBC2F53ABD}" type="presParOf" srcId="{E7C5E18B-2D8C-458D-B252-03691EAFD064}" destId="{570C9AC5-CFAD-4662-8AF8-6E234F08BB44}" srcOrd="12" destOrd="0" presId="urn:microsoft.com/office/officeart/2008/layout/PictureStrips"/>
    <dgm:cxn modelId="{39D71F65-3BF9-4550-BA39-7D65BBFF3603}" type="presParOf" srcId="{570C9AC5-CFAD-4662-8AF8-6E234F08BB44}" destId="{2F47BBB9-1E1D-4FD0-B6C2-56398B987B4E}" srcOrd="0" destOrd="0" presId="urn:microsoft.com/office/officeart/2008/layout/PictureStrips"/>
    <dgm:cxn modelId="{4D167A2B-213B-41A2-91B9-081D27A574AB}" type="presParOf" srcId="{570C9AC5-CFAD-4662-8AF8-6E234F08BB44}" destId="{D3D232E0-46B0-4A7C-A8F2-B23B9B193B2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D6A4A-A370-4D53-B20C-A490F57941FD}" type="doc">
      <dgm:prSet loTypeId="urn:microsoft.com/office/officeart/2005/8/layout/list1" loCatId="list" qsTypeId="urn:microsoft.com/office/officeart/2005/8/quickstyle/3d1" qsCatId="3D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9AC5B994-6BAA-4FE2-9D82-AD193B60905A}">
      <dgm:prSet/>
      <dgm:spPr/>
      <dgm:t>
        <a:bodyPr/>
        <a:lstStyle/>
        <a:p>
          <a:pPr rtl="0"/>
          <a:r>
            <a:rPr lang="en-US" dirty="0" smtClean="0"/>
            <a:t>Module 2. The Law</a:t>
          </a:r>
          <a:endParaRPr lang="ru-RU" dirty="0"/>
        </a:p>
      </dgm:t>
    </dgm:pt>
    <dgm:pt modelId="{C86E1375-E424-4C1A-8F5A-F55F47C3D003}" type="parTrans" cxnId="{5AC3E772-0E49-4DA7-995F-BF4F19A9B858}">
      <dgm:prSet/>
      <dgm:spPr/>
      <dgm:t>
        <a:bodyPr/>
        <a:lstStyle/>
        <a:p>
          <a:endParaRPr lang="ru-RU"/>
        </a:p>
      </dgm:t>
    </dgm:pt>
    <dgm:pt modelId="{1D40999D-2EBB-4623-814C-C85707EBEB6B}" type="sibTrans" cxnId="{5AC3E772-0E49-4DA7-995F-BF4F19A9B858}">
      <dgm:prSet/>
      <dgm:spPr/>
      <dgm:t>
        <a:bodyPr/>
        <a:lstStyle/>
        <a:p>
          <a:endParaRPr lang="ru-RU"/>
        </a:p>
      </dgm:t>
    </dgm:pt>
    <dgm:pt modelId="{4D67EE62-742D-4B68-9FD9-23750A611BCC}" type="pres">
      <dgm:prSet presAssocID="{E2FD6A4A-A370-4D53-B20C-A490F57941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0277D-E525-4AA1-81CE-6A6C2A93D9CB}" type="pres">
      <dgm:prSet presAssocID="{9AC5B994-6BAA-4FE2-9D82-AD193B60905A}" presName="parentLin" presStyleCnt="0"/>
      <dgm:spPr/>
    </dgm:pt>
    <dgm:pt modelId="{6A91E52C-28ED-4D0D-B513-5405E534405D}" type="pres">
      <dgm:prSet presAssocID="{9AC5B994-6BAA-4FE2-9D82-AD193B60905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9409D99-91E3-4BB3-8775-D885C1AD86A5}" type="pres">
      <dgm:prSet presAssocID="{9AC5B994-6BAA-4FE2-9D82-AD193B6090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A6807-E9EE-46C4-81A1-C5D57C7DA682}" type="pres">
      <dgm:prSet presAssocID="{9AC5B994-6BAA-4FE2-9D82-AD193B60905A}" presName="negativeSpace" presStyleCnt="0"/>
      <dgm:spPr/>
    </dgm:pt>
    <dgm:pt modelId="{AB517C17-91D2-4D18-9190-A08A9C6BA25C}" type="pres">
      <dgm:prSet presAssocID="{9AC5B994-6BAA-4FE2-9D82-AD193B60905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149A36-3AC9-4137-9175-757278499656}" type="presOf" srcId="{9AC5B994-6BAA-4FE2-9D82-AD193B60905A}" destId="{6A91E52C-28ED-4D0D-B513-5405E534405D}" srcOrd="0" destOrd="0" presId="urn:microsoft.com/office/officeart/2005/8/layout/list1"/>
    <dgm:cxn modelId="{01BA85D5-42E1-4AAD-9276-190E297D619C}" type="presOf" srcId="{9AC5B994-6BAA-4FE2-9D82-AD193B60905A}" destId="{99409D99-91E3-4BB3-8775-D885C1AD86A5}" srcOrd="1" destOrd="0" presId="urn:microsoft.com/office/officeart/2005/8/layout/list1"/>
    <dgm:cxn modelId="{5AC3E772-0E49-4DA7-995F-BF4F19A9B858}" srcId="{E2FD6A4A-A370-4D53-B20C-A490F57941FD}" destId="{9AC5B994-6BAA-4FE2-9D82-AD193B60905A}" srcOrd="0" destOrd="0" parTransId="{C86E1375-E424-4C1A-8F5A-F55F47C3D003}" sibTransId="{1D40999D-2EBB-4623-814C-C85707EBEB6B}"/>
    <dgm:cxn modelId="{3D75EAF5-86A7-44AB-BE91-7BA15A81D7DC}" type="presOf" srcId="{E2FD6A4A-A370-4D53-B20C-A490F57941FD}" destId="{4D67EE62-742D-4B68-9FD9-23750A611BCC}" srcOrd="0" destOrd="0" presId="urn:microsoft.com/office/officeart/2005/8/layout/list1"/>
    <dgm:cxn modelId="{914749AF-8872-49FB-B7EB-D4235DA192A4}" type="presParOf" srcId="{4D67EE62-742D-4B68-9FD9-23750A611BCC}" destId="{9C90277D-E525-4AA1-81CE-6A6C2A93D9CB}" srcOrd="0" destOrd="0" presId="urn:microsoft.com/office/officeart/2005/8/layout/list1"/>
    <dgm:cxn modelId="{99B78BD7-BBB9-42B6-A523-44FC22539396}" type="presParOf" srcId="{9C90277D-E525-4AA1-81CE-6A6C2A93D9CB}" destId="{6A91E52C-28ED-4D0D-B513-5405E534405D}" srcOrd="0" destOrd="0" presId="urn:microsoft.com/office/officeart/2005/8/layout/list1"/>
    <dgm:cxn modelId="{B75B1C9B-9520-420F-A2FC-2CAB513AC4C9}" type="presParOf" srcId="{9C90277D-E525-4AA1-81CE-6A6C2A93D9CB}" destId="{99409D99-91E3-4BB3-8775-D885C1AD86A5}" srcOrd="1" destOrd="0" presId="urn:microsoft.com/office/officeart/2005/8/layout/list1"/>
    <dgm:cxn modelId="{A1C02A0B-CA96-4064-A8DA-933A6809FA83}" type="presParOf" srcId="{4D67EE62-742D-4B68-9FD9-23750A611BCC}" destId="{92FA6807-E9EE-46C4-81A1-C5D57C7DA682}" srcOrd="1" destOrd="0" presId="urn:microsoft.com/office/officeart/2005/8/layout/list1"/>
    <dgm:cxn modelId="{68DA9FF9-24C9-4D76-81F0-6B5AE48F2795}" type="presParOf" srcId="{4D67EE62-742D-4B68-9FD9-23750A611BCC}" destId="{AB517C17-91D2-4D18-9190-A08A9C6BA2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8FBEE2-243E-4897-B42E-FE384B70E4A2}" type="doc">
      <dgm:prSet loTypeId="urn:microsoft.com/office/officeart/2008/layout/PictureStrips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B1A470C-B55A-4032-A2FF-698BA08D7914}">
      <dgm:prSet/>
      <dgm:spPr/>
      <dgm:t>
        <a:bodyPr/>
        <a:lstStyle/>
        <a:p>
          <a:pPr rtl="0"/>
          <a:r>
            <a:rPr lang="en-US" smtClean="0"/>
            <a:t>Legal System of the UK, USA, Ukraine</a:t>
          </a:r>
          <a:endParaRPr lang="ru-RU"/>
        </a:p>
      </dgm:t>
    </dgm:pt>
    <dgm:pt modelId="{D8C10761-2B58-42D6-A45A-3C1ABF935858}" type="parTrans" cxnId="{E6A8987D-E2D5-4BD7-894F-0537708B97EA}">
      <dgm:prSet/>
      <dgm:spPr/>
      <dgm:t>
        <a:bodyPr/>
        <a:lstStyle/>
        <a:p>
          <a:endParaRPr lang="ru-RU"/>
        </a:p>
      </dgm:t>
    </dgm:pt>
    <dgm:pt modelId="{49CC3202-4B59-4CDA-B1A4-EE7F7C8D7AAD}" type="sibTrans" cxnId="{E6A8987D-E2D5-4BD7-894F-0537708B97EA}">
      <dgm:prSet/>
      <dgm:spPr/>
      <dgm:t>
        <a:bodyPr/>
        <a:lstStyle/>
        <a:p>
          <a:endParaRPr lang="ru-RU"/>
        </a:p>
      </dgm:t>
    </dgm:pt>
    <dgm:pt modelId="{F7155E49-F0BB-47FC-89CB-D6FDEBDC00EF}">
      <dgm:prSet/>
      <dgm:spPr/>
      <dgm:t>
        <a:bodyPr/>
        <a:lstStyle/>
        <a:p>
          <a:pPr rtl="0"/>
          <a:r>
            <a:rPr lang="en-US" smtClean="0"/>
            <a:t>Civil and Criminal Law</a:t>
          </a:r>
          <a:endParaRPr lang="ru-RU"/>
        </a:p>
      </dgm:t>
    </dgm:pt>
    <dgm:pt modelId="{9F835FD3-72CB-4FA0-AFBB-74936FA0A6CD}" type="parTrans" cxnId="{262B2954-567B-4B9C-9EB6-4B8E2F4A4CA3}">
      <dgm:prSet/>
      <dgm:spPr/>
      <dgm:t>
        <a:bodyPr/>
        <a:lstStyle/>
        <a:p>
          <a:endParaRPr lang="ru-RU"/>
        </a:p>
      </dgm:t>
    </dgm:pt>
    <dgm:pt modelId="{1FFF8C22-5278-4C11-97D2-8A0E60B74AA0}" type="sibTrans" cxnId="{262B2954-567B-4B9C-9EB6-4B8E2F4A4CA3}">
      <dgm:prSet/>
      <dgm:spPr/>
      <dgm:t>
        <a:bodyPr/>
        <a:lstStyle/>
        <a:p>
          <a:endParaRPr lang="ru-RU"/>
        </a:p>
      </dgm:t>
    </dgm:pt>
    <dgm:pt modelId="{151D1692-C621-4AFE-B9C6-0035773C316A}">
      <dgm:prSet/>
      <dgm:spPr/>
      <dgm:t>
        <a:bodyPr/>
        <a:lstStyle/>
        <a:p>
          <a:pPr rtl="0"/>
          <a:r>
            <a:rPr lang="en-US" smtClean="0"/>
            <a:t>Types of Crimes</a:t>
          </a:r>
          <a:endParaRPr lang="ru-RU"/>
        </a:p>
      </dgm:t>
    </dgm:pt>
    <dgm:pt modelId="{3864100B-11D6-4617-BFC5-834FE3BA1F94}" type="parTrans" cxnId="{8AD40250-495C-48CA-922F-09A56A522BC3}">
      <dgm:prSet/>
      <dgm:spPr/>
      <dgm:t>
        <a:bodyPr/>
        <a:lstStyle/>
        <a:p>
          <a:endParaRPr lang="ru-RU"/>
        </a:p>
      </dgm:t>
    </dgm:pt>
    <dgm:pt modelId="{8E07B795-43AA-4B0B-B750-A195D09D4988}" type="sibTrans" cxnId="{8AD40250-495C-48CA-922F-09A56A522BC3}">
      <dgm:prSet/>
      <dgm:spPr/>
      <dgm:t>
        <a:bodyPr/>
        <a:lstStyle/>
        <a:p>
          <a:endParaRPr lang="ru-RU"/>
        </a:p>
      </dgm:t>
    </dgm:pt>
    <dgm:pt modelId="{FD26B71E-58AD-462E-9F19-13EDC946523B}">
      <dgm:prSet/>
      <dgm:spPr/>
      <dgm:t>
        <a:bodyPr/>
        <a:lstStyle/>
        <a:p>
          <a:pPr rtl="0"/>
          <a:r>
            <a:rPr lang="en-US" smtClean="0"/>
            <a:t>Types of Punishment</a:t>
          </a:r>
          <a:endParaRPr lang="ru-RU"/>
        </a:p>
      </dgm:t>
    </dgm:pt>
    <dgm:pt modelId="{D5D12949-F617-46A0-94AD-19E760C10996}" type="parTrans" cxnId="{58AC9862-88EF-4C6F-82E9-C9B6A06E3882}">
      <dgm:prSet/>
      <dgm:spPr/>
      <dgm:t>
        <a:bodyPr/>
        <a:lstStyle/>
        <a:p>
          <a:endParaRPr lang="ru-RU"/>
        </a:p>
      </dgm:t>
    </dgm:pt>
    <dgm:pt modelId="{AC244D1C-CF83-41D9-8E16-A2876545257B}" type="sibTrans" cxnId="{58AC9862-88EF-4C6F-82E9-C9B6A06E3882}">
      <dgm:prSet/>
      <dgm:spPr/>
      <dgm:t>
        <a:bodyPr/>
        <a:lstStyle/>
        <a:p>
          <a:endParaRPr lang="ru-RU"/>
        </a:p>
      </dgm:t>
    </dgm:pt>
    <dgm:pt modelId="{D1FF194A-03FF-422D-9FBB-3581C3F1C81B}">
      <dgm:prSet/>
      <dgm:spPr/>
      <dgm:t>
        <a:bodyPr/>
        <a:lstStyle/>
        <a:p>
          <a:pPr rtl="0"/>
          <a:r>
            <a:rPr lang="en-US" smtClean="0"/>
            <a:t>The Trial</a:t>
          </a:r>
          <a:endParaRPr lang="ru-RU"/>
        </a:p>
      </dgm:t>
    </dgm:pt>
    <dgm:pt modelId="{4BAC51D9-7F7B-4171-BE5F-D41FDC8D6725}" type="parTrans" cxnId="{BEA27D64-19A7-4AFB-826E-CD58C94443C5}">
      <dgm:prSet/>
      <dgm:spPr/>
      <dgm:t>
        <a:bodyPr/>
        <a:lstStyle/>
        <a:p>
          <a:endParaRPr lang="ru-RU"/>
        </a:p>
      </dgm:t>
    </dgm:pt>
    <dgm:pt modelId="{43BBDA2D-B72B-4CA7-BB5A-0BF2CFE39BFD}" type="sibTrans" cxnId="{BEA27D64-19A7-4AFB-826E-CD58C94443C5}">
      <dgm:prSet/>
      <dgm:spPr/>
      <dgm:t>
        <a:bodyPr/>
        <a:lstStyle/>
        <a:p>
          <a:endParaRPr lang="ru-RU"/>
        </a:p>
      </dgm:t>
    </dgm:pt>
    <dgm:pt modelId="{F64EE606-7A6A-475C-8227-2A4253C355BE}">
      <dgm:prSet/>
      <dgm:spPr/>
      <dgm:t>
        <a:bodyPr/>
        <a:lstStyle/>
        <a:p>
          <a:pPr rtl="0"/>
          <a:r>
            <a:rPr lang="en-US" smtClean="0"/>
            <a:t>Human Rights</a:t>
          </a:r>
          <a:endParaRPr lang="ru-RU"/>
        </a:p>
      </dgm:t>
    </dgm:pt>
    <dgm:pt modelId="{44F8961B-101D-475C-B7E4-C6B4F2F9BB74}" type="parTrans" cxnId="{19D1834E-7D0A-4AAC-AA02-AB031FE4CA37}">
      <dgm:prSet/>
      <dgm:spPr/>
      <dgm:t>
        <a:bodyPr/>
        <a:lstStyle/>
        <a:p>
          <a:endParaRPr lang="ru-RU"/>
        </a:p>
      </dgm:t>
    </dgm:pt>
    <dgm:pt modelId="{17752C6F-FE6C-4C3A-AD92-189FCBAB8439}" type="sibTrans" cxnId="{19D1834E-7D0A-4AAC-AA02-AB031FE4CA37}">
      <dgm:prSet/>
      <dgm:spPr/>
      <dgm:t>
        <a:bodyPr/>
        <a:lstStyle/>
        <a:p>
          <a:endParaRPr lang="ru-RU"/>
        </a:p>
      </dgm:t>
    </dgm:pt>
    <dgm:pt modelId="{35208430-9F17-4CB9-AC5E-8B1C777D46EA}" type="pres">
      <dgm:prSet presAssocID="{BD8FBEE2-243E-4897-B42E-FE384B70E4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D415D-D1D9-4884-9499-6ECF1469A8CA}" type="pres">
      <dgm:prSet presAssocID="{3B1A470C-B55A-4032-A2FF-698BA08D7914}" presName="composite" presStyleCnt="0"/>
      <dgm:spPr/>
    </dgm:pt>
    <dgm:pt modelId="{CB5B786E-8A81-4A28-9D0C-9A6E005D86A4}" type="pres">
      <dgm:prSet presAssocID="{3B1A470C-B55A-4032-A2FF-698BA08D7914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4748B-F664-4722-9A25-892FB52A98C8}" type="pres">
      <dgm:prSet presAssocID="{3B1A470C-B55A-4032-A2FF-698BA08D7914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CD0AB97-EC0F-4540-866B-52C605A1B0A5}" type="pres">
      <dgm:prSet presAssocID="{49CC3202-4B59-4CDA-B1A4-EE7F7C8D7AAD}" presName="sibTrans" presStyleCnt="0"/>
      <dgm:spPr/>
    </dgm:pt>
    <dgm:pt modelId="{C79B2082-63B0-471F-834C-5F889ABBDBB2}" type="pres">
      <dgm:prSet presAssocID="{F7155E49-F0BB-47FC-89CB-D6FDEBDC00EF}" presName="composite" presStyleCnt="0"/>
      <dgm:spPr/>
    </dgm:pt>
    <dgm:pt modelId="{01C5D630-C978-4845-BABE-5EB57E51ED45}" type="pres">
      <dgm:prSet presAssocID="{F7155E49-F0BB-47FC-89CB-D6FDEBDC00E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B3B1E-C200-4BFE-9C2D-374243DA0AF4}" type="pres">
      <dgm:prSet presAssocID="{F7155E49-F0BB-47FC-89CB-D6FDEBDC00EF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1AA781ED-58BF-49D6-A5EC-E77857882E48}" type="pres">
      <dgm:prSet presAssocID="{1FFF8C22-5278-4C11-97D2-8A0E60B74AA0}" presName="sibTrans" presStyleCnt="0"/>
      <dgm:spPr/>
    </dgm:pt>
    <dgm:pt modelId="{6334D06B-FB97-489B-8072-AE6B37D7E8EE}" type="pres">
      <dgm:prSet presAssocID="{151D1692-C621-4AFE-B9C6-0035773C316A}" presName="composite" presStyleCnt="0"/>
      <dgm:spPr/>
    </dgm:pt>
    <dgm:pt modelId="{4218785D-B869-405A-9F91-F7AD5470CAF3}" type="pres">
      <dgm:prSet presAssocID="{151D1692-C621-4AFE-B9C6-0035773C316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0A55F-3013-4619-B54A-6A784D243C9B}" type="pres">
      <dgm:prSet presAssocID="{151D1692-C621-4AFE-B9C6-0035773C316A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43DFDCA4-759C-4A0B-9DEB-666D2C7C1936}" type="pres">
      <dgm:prSet presAssocID="{8E07B795-43AA-4B0B-B750-A195D09D4988}" presName="sibTrans" presStyleCnt="0"/>
      <dgm:spPr/>
    </dgm:pt>
    <dgm:pt modelId="{55F6C793-4759-4560-B1AF-8B3020773476}" type="pres">
      <dgm:prSet presAssocID="{FD26B71E-58AD-462E-9F19-13EDC946523B}" presName="composite" presStyleCnt="0"/>
      <dgm:spPr/>
    </dgm:pt>
    <dgm:pt modelId="{438074BE-DB69-4BCC-BE06-9C96B0EDD483}" type="pres">
      <dgm:prSet presAssocID="{FD26B71E-58AD-462E-9F19-13EDC946523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9116D-E414-4C53-8ECD-C712BF8B663F}" type="pres">
      <dgm:prSet presAssocID="{FD26B71E-58AD-462E-9F19-13EDC946523B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FCAE8781-9169-4549-812C-CE2F3A1A1458}" type="pres">
      <dgm:prSet presAssocID="{AC244D1C-CF83-41D9-8E16-A2876545257B}" presName="sibTrans" presStyleCnt="0"/>
      <dgm:spPr/>
    </dgm:pt>
    <dgm:pt modelId="{7AB965AE-D6D9-4092-87F2-90E18103C904}" type="pres">
      <dgm:prSet presAssocID="{D1FF194A-03FF-422D-9FBB-3581C3F1C81B}" presName="composite" presStyleCnt="0"/>
      <dgm:spPr/>
    </dgm:pt>
    <dgm:pt modelId="{54433FC4-A67C-4797-8191-517FF0B3E18C}" type="pres">
      <dgm:prSet presAssocID="{D1FF194A-03FF-422D-9FBB-3581C3F1C81B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65A1E-9DE9-45FD-BC67-F30EC74F8CB0}" type="pres">
      <dgm:prSet presAssocID="{D1FF194A-03FF-422D-9FBB-3581C3F1C81B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DD79449E-096A-409A-B050-086B3F047764}" type="pres">
      <dgm:prSet presAssocID="{43BBDA2D-B72B-4CA7-BB5A-0BF2CFE39BFD}" presName="sibTrans" presStyleCnt="0"/>
      <dgm:spPr/>
    </dgm:pt>
    <dgm:pt modelId="{1C4C6061-7405-4F52-9CD8-DCF41B2B0066}" type="pres">
      <dgm:prSet presAssocID="{F64EE606-7A6A-475C-8227-2A4253C355BE}" presName="composite" presStyleCnt="0"/>
      <dgm:spPr/>
    </dgm:pt>
    <dgm:pt modelId="{729CBED3-4669-4E81-AF97-8247E032A532}" type="pres">
      <dgm:prSet presAssocID="{F64EE606-7A6A-475C-8227-2A4253C355BE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70105-34B1-4640-B81A-158CDA9A6890}" type="pres">
      <dgm:prSet presAssocID="{F64EE606-7A6A-475C-8227-2A4253C355BE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8AD40250-495C-48CA-922F-09A56A522BC3}" srcId="{BD8FBEE2-243E-4897-B42E-FE384B70E4A2}" destId="{151D1692-C621-4AFE-B9C6-0035773C316A}" srcOrd="2" destOrd="0" parTransId="{3864100B-11D6-4617-BFC5-834FE3BA1F94}" sibTransId="{8E07B795-43AA-4B0B-B750-A195D09D4988}"/>
    <dgm:cxn modelId="{FBE67B34-E9F0-4DF0-8D27-1007A9A4C741}" type="presOf" srcId="{3B1A470C-B55A-4032-A2FF-698BA08D7914}" destId="{CB5B786E-8A81-4A28-9D0C-9A6E005D86A4}" srcOrd="0" destOrd="0" presId="urn:microsoft.com/office/officeart/2008/layout/PictureStrips"/>
    <dgm:cxn modelId="{97391D69-3C45-4961-9F7E-F9EE673B7BEE}" type="presOf" srcId="{F7155E49-F0BB-47FC-89CB-D6FDEBDC00EF}" destId="{01C5D630-C978-4845-BABE-5EB57E51ED45}" srcOrd="0" destOrd="0" presId="urn:microsoft.com/office/officeart/2008/layout/PictureStrips"/>
    <dgm:cxn modelId="{58AC9862-88EF-4C6F-82E9-C9B6A06E3882}" srcId="{BD8FBEE2-243E-4897-B42E-FE384B70E4A2}" destId="{FD26B71E-58AD-462E-9F19-13EDC946523B}" srcOrd="3" destOrd="0" parTransId="{D5D12949-F617-46A0-94AD-19E760C10996}" sibTransId="{AC244D1C-CF83-41D9-8E16-A2876545257B}"/>
    <dgm:cxn modelId="{80C3BC38-6683-46FF-A6AE-655D61B90683}" type="presOf" srcId="{FD26B71E-58AD-462E-9F19-13EDC946523B}" destId="{438074BE-DB69-4BCC-BE06-9C96B0EDD483}" srcOrd="0" destOrd="0" presId="urn:microsoft.com/office/officeart/2008/layout/PictureStrips"/>
    <dgm:cxn modelId="{722E6ED3-C8CF-4A97-9E62-F5AB5153F362}" type="presOf" srcId="{F64EE606-7A6A-475C-8227-2A4253C355BE}" destId="{729CBED3-4669-4E81-AF97-8247E032A532}" srcOrd="0" destOrd="0" presId="urn:microsoft.com/office/officeart/2008/layout/PictureStrips"/>
    <dgm:cxn modelId="{05E1368D-6173-4258-AEF6-3A2B425CD603}" type="presOf" srcId="{151D1692-C621-4AFE-B9C6-0035773C316A}" destId="{4218785D-B869-405A-9F91-F7AD5470CAF3}" srcOrd="0" destOrd="0" presId="urn:microsoft.com/office/officeart/2008/layout/PictureStrips"/>
    <dgm:cxn modelId="{262B2954-567B-4B9C-9EB6-4B8E2F4A4CA3}" srcId="{BD8FBEE2-243E-4897-B42E-FE384B70E4A2}" destId="{F7155E49-F0BB-47FC-89CB-D6FDEBDC00EF}" srcOrd="1" destOrd="0" parTransId="{9F835FD3-72CB-4FA0-AFBB-74936FA0A6CD}" sibTransId="{1FFF8C22-5278-4C11-97D2-8A0E60B74AA0}"/>
    <dgm:cxn modelId="{E6A8987D-E2D5-4BD7-894F-0537708B97EA}" srcId="{BD8FBEE2-243E-4897-B42E-FE384B70E4A2}" destId="{3B1A470C-B55A-4032-A2FF-698BA08D7914}" srcOrd="0" destOrd="0" parTransId="{D8C10761-2B58-42D6-A45A-3C1ABF935858}" sibTransId="{49CC3202-4B59-4CDA-B1A4-EE7F7C8D7AAD}"/>
    <dgm:cxn modelId="{A14F54C9-4F64-4EA5-9520-04DCF172B7A9}" type="presOf" srcId="{BD8FBEE2-243E-4897-B42E-FE384B70E4A2}" destId="{35208430-9F17-4CB9-AC5E-8B1C777D46EA}" srcOrd="0" destOrd="0" presId="urn:microsoft.com/office/officeart/2008/layout/PictureStrips"/>
    <dgm:cxn modelId="{19D1834E-7D0A-4AAC-AA02-AB031FE4CA37}" srcId="{BD8FBEE2-243E-4897-B42E-FE384B70E4A2}" destId="{F64EE606-7A6A-475C-8227-2A4253C355BE}" srcOrd="5" destOrd="0" parTransId="{44F8961B-101D-475C-B7E4-C6B4F2F9BB74}" sibTransId="{17752C6F-FE6C-4C3A-AD92-189FCBAB8439}"/>
    <dgm:cxn modelId="{BEA27D64-19A7-4AFB-826E-CD58C94443C5}" srcId="{BD8FBEE2-243E-4897-B42E-FE384B70E4A2}" destId="{D1FF194A-03FF-422D-9FBB-3581C3F1C81B}" srcOrd="4" destOrd="0" parTransId="{4BAC51D9-7F7B-4171-BE5F-D41FDC8D6725}" sibTransId="{43BBDA2D-B72B-4CA7-BB5A-0BF2CFE39BFD}"/>
    <dgm:cxn modelId="{E91E727C-7859-476D-A19B-4177F7043EB8}" type="presOf" srcId="{D1FF194A-03FF-422D-9FBB-3581C3F1C81B}" destId="{54433FC4-A67C-4797-8191-517FF0B3E18C}" srcOrd="0" destOrd="0" presId="urn:microsoft.com/office/officeart/2008/layout/PictureStrips"/>
    <dgm:cxn modelId="{0952E506-DA24-4539-9192-8CEBE1CBE278}" type="presParOf" srcId="{35208430-9F17-4CB9-AC5E-8B1C777D46EA}" destId="{DF9D415D-D1D9-4884-9499-6ECF1469A8CA}" srcOrd="0" destOrd="0" presId="urn:microsoft.com/office/officeart/2008/layout/PictureStrips"/>
    <dgm:cxn modelId="{9E6FC219-EDA3-44A9-A4FB-DC0F6D5ED21C}" type="presParOf" srcId="{DF9D415D-D1D9-4884-9499-6ECF1469A8CA}" destId="{CB5B786E-8A81-4A28-9D0C-9A6E005D86A4}" srcOrd="0" destOrd="0" presId="urn:microsoft.com/office/officeart/2008/layout/PictureStrips"/>
    <dgm:cxn modelId="{867A8D6A-CA72-4344-9417-792D1F6C6887}" type="presParOf" srcId="{DF9D415D-D1D9-4884-9499-6ECF1469A8CA}" destId="{AFE4748B-F664-4722-9A25-892FB52A98C8}" srcOrd="1" destOrd="0" presId="urn:microsoft.com/office/officeart/2008/layout/PictureStrips"/>
    <dgm:cxn modelId="{A1BBC9DB-ADD1-4DCA-AEA6-D82A7E946745}" type="presParOf" srcId="{35208430-9F17-4CB9-AC5E-8B1C777D46EA}" destId="{1CD0AB97-EC0F-4540-866B-52C605A1B0A5}" srcOrd="1" destOrd="0" presId="urn:microsoft.com/office/officeart/2008/layout/PictureStrips"/>
    <dgm:cxn modelId="{710A7C12-3054-40AA-8743-8835D6CB71E4}" type="presParOf" srcId="{35208430-9F17-4CB9-AC5E-8B1C777D46EA}" destId="{C79B2082-63B0-471F-834C-5F889ABBDBB2}" srcOrd="2" destOrd="0" presId="urn:microsoft.com/office/officeart/2008/layout/PictureStrips"/>
    <dgm:cxn modelId="{2E37311E-958B-4C3C-B9F2-CC585C048C24}" type="presParOf" srcId="{C79B2082-63B0-471F-834C-5F889ABBDBB2}" destId="{01C5D630-C978-4845-BABE-5EB57E51ED45}" srcOrd="0" destOrd="0" presId="urn:microsoft.com/office/officeart/2008/layout/PictureStrips"/>
    <dgm:cxn modelId="{A29AEDF8-6109-44C8-B1A1-ECC195FBF988}" type="presParOf" srcId="{C79B2082-63B0-471F-834C-5F889ABBDBB2}" destId="{BEAB3B1E-C200-4BFE-9C2D-374243DA0AF4}" srcOrd="1" destOrd="0" presId="urn:microsoft.com/office/officeart/2008/layout/PictureStrips"/>
    <dgm:cxn modelId="{DD089EBC-04B1-407B-9F4A-C34DE60D1086}" type="presParOf" srcId="{35208430-9F17-4CB9-AC5E-8B1C777D46EA}" destId="{1AA781ED-58BF-49D6-A5EC-E77857882E48}" srcOrd="3" destOrd="0" presId="urn:microsoft.com/office/officeart/2008/layout/PictureStrips"/>
    <dgm:cxn modelId="{9A4ADDC4-0BF5-40CB-8D0A-49BB76A1ACA7}" type="presParOf" srcId="{35208430-9F17-4CB9-AC5E-8B1C777D46EA}" destId="{6334D06B-FB97-489B-8072-AE6B37D7E8EE}" srcOrd="4" destOrd="0" presId="urn:microsoft.com/office/officeart/2008/layout/PictureStrips"/>
    <dgm:cxn modelId="{FE004EC6-85A5-4C5A-8B2B-0748040CDE83}" type="presParOf" srcId="{6334D06B-FB97-489B-8072-AE6B37D7E8EE}" destId="{4218785D-B869-405A-9F91-F7AD5470CAF3}" srcOrd="0" destOrd="0" presId="urn:microsoft.com/office/officeart/2008/layout/PictureStrips"/>
    <dgm:cxn modelId="{B5410E54-CA69-44BF-BB0F-D359C27D3CCB}" type="presParOf" srcId="{6334D06B-FB97-489B-8072-AE6B37D7E8EE}" destId="{5390A55F-3013-4619-B54A-6A784D243C9B}" srcOrd="1" destOrd="0" presId="urn:microsoft.com/office/officeart/2008/layout/PictureStrips"/>
    <dgm:cxn modelId="{8623E7CC-0F2D-4245-9B69-2505E1439989}" type="presParOf" srcId="{35208430-9F17-4CB9-AC5E-8B1C777D46EA}" destId="{43DFDCA4-759C-4A0B-9DEB-666D2C7C1936}" srcOrd="5" destOrd="0" presId="urn:microsoft.com/office/officeart/2008/layout/PictureStrips"/>
    <dgm:cxn modelId="{8BE75F64-7C76-4806-88E9-FC35FF4C826F}" type="presParOf" srcId="{35208430-9F17-4CB9-AC5E-8B1C777D46EA}" destId="{55F6C793-4759-4560-B1AF-8B3020773476}" srcOrd="6" destOrd="0" presId="urn:microsoft.com/office/officeart/2008/layout/PictureStrips"/>
    <dgm:cxn modelId="{807AB8AA-3A99-40A0-A13A-170D924975BF}" type="presParOf" srcId="{55F6C793-4759-4560-B1AF-8B3020773476}" destId="{438074BE-DB69-4BCC-BE06-9C96B0EDD483}" srcOrd="0" destOrd="0" presId="urn:microsoft.com/office/officeart/2008/layout/PictureStrips"/>
    <dgm:cxn modelId="{5AA297C0-7B84-4DEE-A2BC-665D7D21521A}" type="presParOf" srcId="{55F6C793-4759-4560-B1AF-8B3020773476}" destId="{1169116D-E414-4C53-8ECD-C712BF8B663F}" srcOrd="1" destOrd="0" presId="urn:microsoft.com/office/officeart/2008/layout/PictureStrips"/>
    <dgm:cxn modelId="{29C90A92-C54D-495B-977B-170DEBEF783A}" type="presParOf" srcId="{35208430-9F17-4CB9-AC5E-8B1C777D46EA}" destId="{FCAE8781-9169-4549-812C-CE2F3A1A1458}" srcOrd="7" destOrd="0" presId="urn:microsoft.com/office/officeart/2008/layout/PictureStrips"/>
    <dgm:cxn modelId="{6280CFA0-1CD1-40D8-84EC-5A431212E429}" type="presParOf" srcId="{35208430-9F17-4CB9-AC5E-8B1C777D46EA}" destId="{7AB965AE-D6D9-4092-87F2-90E18103C904}" srcOrd="8" destOrd="0" presId="urn:microsoft.com/office/officeart/2008/layout/PictureStrips"/>
    <dgm:cxn modelId="{47032594-5EC1-4B2C-B50C-0F20C0670A98}" type="presParOf" srcId="{7AB965AE-D6D9-4092-87F2-90E18103C904}" destId="{54433FC4-A67C-4797-8191-517FF0B3E18C}" srcOrd="0" destOrd="0" presId="urn:microsoft.com/office/officeart/2008/layout/PictureStrips"/>
    <dgm:cxn modelId="{FA6F8DB0-1133-4EA5-9AA9-FE11E6A3BEA6}" type="presParOf" srcId="{7AB965AE-D6D9-4092-87F2-90E18103C904}" destId="{78965A1E-9DE9-45FD-BC67-F30EC74F8CB0}" srcOrd="1" destOrd="0" presId="urn:microsoft.com/office/officeart/2008/layout/PictureStrips"/>
    <dgm:cxn modelId="{63A7D7AE-D017-4337-AB8E-1DE11017180B}" type="presParOf" srcId="{35208430-9F17-4CB9-AC5E-8B1C777D46EA}" destId="{DD79449E-096A-409A-B050-086B3F047764}" srcOrd="9" destOrd="0" presId="urn:microsoft.com/office/officeart/2008/layout/PictureStrips"/>
    <dgm:cxn modelId="{9C112E5B-64B6-4491-B300-49BB4E4A507B}" type="presParOf" srcId="{35208430-9F17-4CB9-AC5E-8B1C777D46EA}" destId="{1C4C6061-7405-4F52-9CD8-DCF41B2B0066}" srcOrd="10" destOrd="0" presId="urn:microsoft.com/office/officeart/2008/layout/PictureStrips"/>
    <dgm:cxn modelId="{B1A422CB-9176-4856-AA21-CEE3B4D02C3A}" type="presParOf" srcId="{1C4C6061-7405-4F52-9CD8-DCF41B2B0066}" destId="{729CBED3-4669-4E81-AF97-8247E032A532}" srcOrd="0" destOrd="0" presId="urn:microsoft.com/office/officeart/2008/layout/PictureStrips"/>
    <dgm:cxn modelId="{7C0FF09C-15B1-4064-A3F9-2DBA77A0106D}" type="presParOf" srcId="{1C4C6061-7405-4F52-9CD8-DCF41B2B0066}" destId="{2AE70105-34B1-4640-B81A-158CDA9A689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81685-3DF6-469B-94AC-597B993D1907}">
      <dsp:nvSpPr>
        <dsp:cNvPr id="0" name=""/>
        <dsp:cNvSpPr/>
      </dsp:nvSpPr>
      <dsp:spPr>
        <a:xfrm rot="10800000">
          <a:off x="1008104" y="0"/>
          <a:ext cx="6744974" cy="1798444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288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Аналітичне читання та письмо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</a:t>
          </a:r>
          <a:r>
            <a:rPr lang="uk-UA" sz="1600" b="1" kern="1200" dirty="0" smtClean="0"/>
            <a:t>для студентів </a:t>
          </a:r>
          <a:r>
            <a:rPr lang="en-US" sz="1600" b="1" kern="1200" dirty="0" smtClean="0"/>
            <a:t>4 </a:t>
          </a:r>
          <a:r>
            <a:rPr lang="uk-UA" sz="1600" b="1" kern="1200" dirty="0" smtClean="0"/>
            <a:t>курсу спеціальності 014.02 Середня освіта (Мова і література німецька)</a:t>
          </a:r>
          <a:endParaRPr lang="ru-RU" sz="1600" kern="1200" dirty="0"/>
        </a:p>
      </dsp:txBody>
      <dsp:txXfrm rot="10800000">
        <a:off x="1457715" y="0"/>
        <a:ext cx="6295363" cy="1798444"/>
      </dsp:txXfrm>
    </dsp:sp>
    <dsp:sp modelId="{8532100C-3034-468B-B1C5-073DA87EEF8A}">
      <dsp:nvSpPr>
        <dsp:cNvPr id="0" name=""/>
        <dsp:cNvSpPr/>
      </dsp:nvSpPr>
      <dsp:spPr>
        <a:xfrm>
          <a:off x="0" y="1758"/>
          <a:ext cx="1796683" cy="17966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AAA2E-16FA-422B-98B2-FD72EB1B3F42}">
      <dsp:nvSpPr>
        <dsp:cNvPr id="0" name=""/>
        <dsp:cNvSpPr/>
      </dsp:nvSpPr>
      <dsp:spPr>
        <a:xfrm>
          <a:off x="0" y="229867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7D1FCA-7192-40E2-B509-09F2D5508116}">
      <dsp:nvSpPr>
        <dsp:cNvPr id="0" name=""/>
        <dsp:cNvSpPr/>
      </dsp:nvSpPr>
      <dsp:spPr>
        <a:xfrm>
          <a:off x="411078" y="15060"/>
          <a:ext cx="6104428" cy="74616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Module 3. Economy. Ecology. The Press.</a:t>
          </a:r>
          <a:endParaRPr lang="ru-RU" sz="2400" kern="1200" dirty="0"/>
        </a:p>
      </dsp:txBody>
      <dsp:txXfrm>
        <a:off x="447503" y="51485"/>
        <a:ext cx="6031578" cy="6733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0D837-8177-48D1-AB06-487FC5BDD899}">
      <dsp:nvSpPr>
        <dsp:cNvPr id="0" name=""/>
        <dsp:cNvSpPr/>
      </dsp:nvSpPr>
      <dsp:spPr>
        <a:xfrm>
          <a:off x="160508" y="447472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Economic Systems of the UK, USA, Ukraine</a:t>
          </a:r>
          <a:endParaRPr lang="ru-RU" sz="2400" kern="1200"/>
        </a:p>
      </dsp:txBody>
      <dsp:txXfrm>
        <a:off x="160508" y="447472"/>
        <a:ext cx="3834479" cy="1198274"/>
      </dsp:txXfrm>
    </dsp:sp>
    <dsp:sp modelId="{EA8E8CEA-614E-4F82-A1B8-D0240CF25E2A}">
      <dsp:nvSpPr>
        <dsp:cNvPr id="0" name=""/>
        <dsp:cNvSpPr/>
      </dsp:nvSpPr>
      <dsp:spPr>
        <a:xfrm>
          <a:off x="738" y="274388"/>
          <a:ext cx="838792" cy="12581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1C248D-0CE1-4A70-8C1B-BAA7569A0FF0}">
      <dsp:nvSpPr>
        <dsp:cNvPr id="0" name=""/>
        <dsp:cNvSpPr/>
      </dsp:nvSpPr>
      <dsp:spPr>
        <a:xfrm>
          <a:off x="4394382" y="447472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Inflation</a:t>
          </a:r>
          <a:endParaRPr lang="ru-RU" sz="2400" kern="1200"/>
        </a:p>
      </dsp:txBody>
      <dsp:txXfrm>
        <a:off x="4394382" y="447472"/>
        <a:ext cx="3834479" cy="1198274"/>
      </dsp:txXfrm>
    </dsp:sp>
    <dsp:sp modelId="{9428C035-3DAE-4009-9359-36B6F0CAEBA1}">
      <dsp:nvSpPr>
        <dsp:cNvPr id="0" name=""/>
        <dsp:cNvSpPr/>
      </dsp:nvSpPr>
      <dsp:spPr>
        <a:xfrm>
          <a:off x="4234612" y="274388"/>
          <a:ext cx="838792" cy="12581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E164B-F15E-44C2-A6FC-CD0ED3444E6B}">
      <dsp:nvSpPr>
        <dsp:cNvPr id="0" name=""/>
        <dsp:cNvSpPr/>
      </dsp:nvSpPr>
      <dsp:spPr>
        <a:xfrm>
          <a:off x="160508" y="1955967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Ecological Problems</a:t>
          </a:r>
          <a:endParaRPr lang="ru-RU" sz="2400" kern="1200"/>
        </a:p>
      </dsp:txBody>
      <dsp:txXfrm>
        <a:off x="160508" y="1955967"/>
        <a:ext cx="3834479" cy="1198274"/>
      </dsp:txXfrm>
    </dsp:sp>
    <dsp:sp modelId="{45D2A4A6-47DC-42F0-8EE1-5E36BC7C29FA}">
      <dsp:nvSpPr>
        <dsp:cNvPr id="0" name=""/>
        <dsp:cNvSpPr/>
      </dsp:nvSpPr>
      <dsp:spPr>
        <a:xfrm>
          <a:off x="738" y="1782883"/>
          <a:ext cx="838792" cy="1258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67C8A7-3805-4182-8F27-DFA16FD6F779}">
      <dsp:nvSpPr>
        <dsp:cNvPr id="0" name=""/>
        <dsp:cNvSpPr/>
      </dsp:nvSpPr>
      <dsp:spPr>
        <a:xfrm>
          <a:off x="4394382" y="1955967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Newspapers and Magazines in the UK, USA, Ukraine</a:t>
          </a:r>
          <a:endParaRPr lang="ru-RU" sz="2400" kern="1200"/>
        </a:p>
      </dsp:txBody>
      <dsp:txXfrm>
        <a:off x="4394382" y="1955967"/>
        <a:ext cx="3834479" cy="1198274"/>
      </dsp:txXfrm>
    </dsp:sp>
    <dsp:sp modelId="{0E1D5166-9D14-4806-A570-A183247BD3F2}">
      <dsp:nvSpPr>
        <dsp:cNvPr id="0" name=""/>
        <dsp:cNvSpPr/>
      </dsp:nvSpPr>
      <dsp:spPr>
        <a:xfrm>
          <a:off x="4234612" y="1782883"/>
          <a:ext cx="838792" cy="125818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B5C07D-D3D0-4DC2-9640-C589A023B107}">
      <dsp:nvSpPr>
        <dsp:cNvPr id="0" name=""/>
        <dsp:cNvSpPr/>
      </dsp:nvSpPr>
      <dsp:spPr>
        <a:xfrm>
          <a:off x="160508" y="3464461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TV in the UK, USA, Ukraine</a:t>
          </a:r>
          <a:endParaRPr lang="ru-RU" sz="2400" kern="1200"/>
        </a:p>
      </dsp:txBody>
      <dsp:txXfrm>
        <a:off x="160508" y="3464461"/>
        <a:ext cx="3834479" cy="1198274"/>
      </dsp:txXfrm>
    </dsp:sp>
    <dsp:sp modelId="{2DF967A4-E63B-4C8F-A3FF-E09B6483D56E}">
      <dsp:nvSpPr>
        <dsp:cNvPr id="0" name=""/>
        <dsp:cNvSpPr/>
      </dsp:nvSpPr>
      <dsp:spPr>
        <a:xfrm>
          <a:off x="738" y="3291377"/>
          <a:ext cx="838792" cy="1258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3EDB19-B6EA-4212-B3EF-2169F6C3F378}">
      <dsp:nvSpPr>
        <dsp:cNvPr id="0" name=""/>
        <dsp:cNvSpPr/>
      </dsp:nvSpPr>
      <dsp:spPr>
        <a:xfrm>
          <a:off x="4394382" y="3464461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Social Media</a:t>
          </a:r>
          <a:endParaRPr lang="ru-RU" sz="2400" kern="1200"/>
        </a:p>
      </dsp:txBody>
      <dsp:txXfrm>
        <a:off x="4394382" y="3464461"/>
        <a:ext cx="3834479" cy="1198274"/>
      </dsp:txXfrm>
    </dsp:sp>
    <dsp:sp modelId="{1D0D922A-2A1A-4858-BA54-DDB697EDAC56}">
      <dsp:nvSpPr>
        <dsp:cNvPr id="0" name=""/>
        <dsp:cNvSpPr/>
      </dsp:nvSpPr>
      <dsp:spPr>
        <a:xfrm>
          <a:off x="4234612" y="3291377"/>
          <a:ext cx="838792" cy="125818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4BDF7-4ECD-4431-8925-93AB09F7B160}">
      <dsp:nvSpPr>
        <dsp:cNvPr id="0" name=""/>
        <dsp:cNvSpPr/>
      </dsp:nvSpPr>
      <dsp:spPr>
        <a:xfrm>
          <a:off x="2942564" y="1047"/>
          <a:ext cx="4619988" cy="2089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Newspaper articles</a:t>
          </a:r>
          <a:endParaRPr lang="ru-RU" sz="4000" kern="1200" dirty="0"/>
        </a:p>
      </dsp:txBody>
      <dsp:txXfrm>
        <a:off x="2942564" y="1047"/>
        <a:ext cx="4619988" cy="2089546"/>
      </dsp:txXfrm>
    </dsp:sp>
    <dsp:sp modelId="{E0EC723B-FE39-4CD4-B9B6-763D6267B719}">
      <dsp:nvSpPr>
        <dsp:cNvPr id="0" name=""/>
        <dsp:cNvSpPr/>
      </dsp:nvSpPr>
      <dsp:spPr>
        <a:xfrm>
          <a:off x="667047" y="1047"/>
          <a:ext cx="2068651" cy="2089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EE102A-F03F-4B2D-89F7-78BC1339E486}">
      <dsp:nvSpPr>
        <dsp:cNvPr id="0" name=""/>
        <dsp:cNvSpPr/>
      </dsp:nvSpPr>
      <dsp:spPr>
        <a:xfrm>
          <a:off x="667047" y="2435369"/>
          <a:ext cx="4619988" cy="2089546"/>
        </a:xfrm>
        <a:prstGeom prst="rect">
          <a:avLst/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hade val="63000"/>
              </a:schemeClr>
            </a:gs>
            <a:gs pos="30000">
              <a:schemeClr val="accent3">
                <a:hueOff val="-1617565"/>
                <a:satOff val="41387"/>
                <a:lumOff val="1568"/>
                <a:alphaOff val="0"/>
                <a:shade val="90000"/>
                <a:satMod val="110000"/>
              </a:schemeClr>
            </a:gs>
            <a:gs pos="45000">
              <a:schemeClr val="accent3">
                <a:hueOff val="-1617565"/>
                <a:satOff val="41387"/>
                <a:lumOff val="1568"/>
                <a:alphaOff val="0"/>
                <a:shade val="100000"/>
                <a:satMod val="118000"/>
              </a:schemeClr>
            </a:gs>
            <a:gs pos="55000">
              <a:schemeClr val="accent3">
                <a:hueOff val="-1617565"/>
                <a:satOff val="41387"/>
                <a:lumOff val="1568"/>
                <a:alphaOff val="0"/>
                <a:shade val="100000"/>
                <a:satMod val="118000"/>
              </a:schemeClr>
            </a:gs>
            <a:gs pos="73000">
              <a:schemeClr val="accent3">
                <a:hueOff val="-1617565"/>
                <a:satOff val="41387"/>
                <a:lumOff val="1568"/>
                <a:alphaOff val="0"/>
                <a:shade val="90000"/>
                <a:satMod val="11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Fiction</a:t>
          </a:r>
          <a:endParaRPr lang="ru-RU" sz="4000" kern="1200" dirty="0"/>
        </a:p>
      </dsp:txBody>
      <dsp:txXfrm>
        <a:off x="667047" y="2435369"/>
        <a:ext cx="4619988" cy="2089546"/>
      </dsp:txXfrm>
    </dsp:sp>
    <dsp:sp modelId="{F127A32E-A242-4423-8C4F-2567C5319BF1}">
      <dsp:nvSpPr>
        <dsp:cNvPr id="0" name=""/>
        <dsp:cNvSpPr/>
      </dsp:nvSpPr>
      <dsp:spPr>
        <a:xfrm>
          <a:off x="5493900" y="2435369"/>
          <a:ext cx="2068651" cy="20895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7AAA5-D181-4404-9CDC-1CEC019DF0EC}">
      <dsp:nvSpPr>
        <dsp:cNvPr id="0" name=""/>
        <dsp:cNvSpPr/>
      </dsp:nvSpPr>
      <dsp:spPr>
        <a:xfrm rot="1807564">
          <a:off x="2734110" y="2890578"/>
          <a:ext cx="996019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996019" y="2377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BCE50-B051-4448-8B3B-49E3F1D07C3B}">
      <dsp:nvSpPr>
        <dsp:cNvPr id="0" name=""/>
        <dsp:cNvSpPr/>
      </dsp:nvSpPr>
      <dsp:spPr>
        <a:xfrm rot="3229">
          <a:off x="2801379" y="2201004"/>
          <a:ext cx="2537560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2537560" y="2377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D8AD-80C4-45A7-B106-64C5DCC4465C}">
      <dsp:nvSpPr>
        <dsp:cNvPr id="0" name=""/>
        <dsp:cNvSpPr/>
      </dsp:nvSpPr>
      <dsp:spPr>
        <a:xfrm rot="19873903">
          <a:off x="2736924" y="1530026"/>
          <a:ext cx="1044425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1044425" y="2377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8F96C-ED58-434C-BF89-B4E2E607BD6D}">
      <dsp:nvSpPr>
        <dsp:cNvPr id="0" name=""/>
        <dsp:cNvSpPr/>
      </dsp:nvSpPr>
      <dsp:spPr>
        <a:xfrm>
          <a:off x="953537" y="1135906"/>
          <a:ext cx="2173932" cy="21739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7A93C9-6462-4C7B-9C10-E454E8448DD7}">
      <dsp:nvSpPr>
        <dsp:cNvPr id="0" name=""/>
        <dsp:cNvSpPr/>
      </dsp:nvSpPr>
      <dsp:spPr>
        <a:xfrm>
          <a:off x="3610749" y="28600"/>
          <a:ext cx="1719980" cy="1719980"/>
        </a:xfrm>
        <a:prstGeom prst="ellipse">
          <a:avLst/>
        </a:prstGeom>
        <a:gradFill rotWithShape="0">
          <a:gsLst>
            <a:gs pos="0">
              <a:schemeClr val="accent5">
                <a:hueOff val="-3327248"/>
                <a:satOff val="-5151"/>
                <a:lumOff val="0"/>
                <a:alphaOff val="0"/>
                <a:shade val="63000"/>
              </a:schemeClr>
            </a:gs>
            <a:gs pos="30000">
              <a:schemeClr val="accent5">
                <a:hueOff val="-3327248"/>
                <a:satOff val="-5151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3327248"/>
                <a:satOff val="-5151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3327248"/>
                <a:satOff val="-5151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3327248"/>
                <a:satOff val="-5151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3327248"/>
                <a:satOff val="-5151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Essays</a:t>
          </a:r>
          <a:endParaRPr lang="ru-RU" sz="2600" kern="1200" dirty="0"/>
        </a:p>
      </dsp:txBody>
      <dsp:txXfrm>
        <a:off x="3862634" y="280485"/>
        <a:ext cx="1216210" cy="1216210"/>
      </dsp:txXfrm>
    </dsp:sp>
    <dsp:sp modelId="{A523961A-8B13-498C-946A-81FF3F7A8D94}">
      <dsp:nvSpPr>
        <dsp:cNvPr id="0" name=""/>
        <dsp:cNvSpPr/>
      </dsp:nvSpPr>
      <dsp:spPr>
        <a:xfrm>
          <a:off x="5338939" y="1324749"/>
          <a:ext cx="1818824" cy="1804150"/>
        </a:xfrm>
        <a:prstGeom prst="ellipse">
          <a:avLst/>
        </a:prstGeom>
        <a:gradFill rotWithShape="0">
          <a:gsLst>
            <a:gs pos="0">
              <a:schemeClr val="accent5">
                <a:hueOff val="-6654497"/>
                <a:satOff val="-10303"/>
                <a:lumOff val="0"/>
                <a:alphaOff val="0"/>
                <a:shade val="63000"/>
              </a:schemeClr>
            </a:gs>
            <a:gs pos="30000">
              <a:schemeClr val="accent5">
                <a:hueOff val="-6654497"/>
                <a:satOff val="-10303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6654497"/>
                <a:satOff val="-10303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6654497"/>
                <a:satOff val="-10303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6654497"/>
                <a:satOff val="-10303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6654497"/>
                <a:satOff val="-10303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Reviews</a:t>
          </a:r>
          <a:endParaRPr lang="ru-RU" sz="2600" kern="1200" dirty="0"/>
        </a:p>
      </dsp:txBody>
      <dsp:txXfrm>
        <a:off x="5605300" y="1588961"/>
        <a:ext cx="1286102" cy="1275726"/>
      </dsp:txXfrm>
    </dsp:sp>
    <dsp:sp modelId="{26113823-1170-4639-A1DE-B048264DA150}">
      <dsp:nvSpPr>
        <dsp:cNvPr id="0" name=""/>
        <dsp:cNvSpPr/>
      </dsp:nvSpPr>
      <dsp:spPr>
        <a:xfrm>
          <a:off x="3538740" y="2692898"/>
          <a:ext cx="1863994" cy="1880416"/>
        </a:xfrm>
        <a:prstGeom prst="ellipse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  <a:gs pos="30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Abstracts</a:t>
          </a:r>
          <a:endParaRPr lang="ru-RU" sz="2600" kern="1200" dirty="0"/>
        </a:p>
      </dsp:txBody>
      <dsp:txXfrm>
        <a:off x="3811716" y="2968279"/>
        <a:ext cx="1318042" cy="13296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5FE6-4C63-486A-BDA1-5B15DB3F3726}">
      <dsp:nvSpPr>
        <dsp:cNvPr id="0" name=""/>
        <dsp:cNvSpPr/>
      </dsp:nvSpPr>
      <dsp:spPr>
        <a:xfrm>
          <a:off x="0" y="0"/>
          <a:ext cx="4937125" cy="49371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7B6439-A595-4F49-AF82-5E2531EED5A9}">
      <dsp:nvSpPr>
        <dsp:cNvPr id="0" name=""/>
        <dsp:cNvSpPr/>
      </dsp:nvSpPr>
      <dsp:spPr>
        <a:xfrm>
          <a:off x="2468562" y="0"/>
          <a:ext cx="5761037" cy="4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Reading fiction and </a:t>
          </a:r>
          <a:r>
            <a:rPr lang="en-US" sz="24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publicistic</a:t>
          </a:r>
          <a:r>
            <a:rPr lang="en-US" sz="2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texts</a:t>
          </a:r>
          <a:endParaRPr lang="ru-RU" sz="24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468562" y="0"/>
        <a:ext cx="5761037" cy="1049139"/>
      </dsp:txXfrm>
    </dsp:sp>
    <dsp:sp modelId="{FF98F53D-0A16-449D-9CF4-6FD30EE842CA}">
      <dsp:nvSpPr>
        <dsp:cNvPr id="0" name=""/>
        <dsp:cNvSpPr/>
      </dsp:nvSpPr>
      <dsp:spPr>
        <a:xfrm>
          <a:off x="647997" y="1049139"/>
          <a:ext cx="3641129" cy="36411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327248"/>
                <a:satOff val="-5151"/>
                <a:lumOff val="0"/>
                <a:alphaOff val="0"/>
                <a:shade val="63000"/>
              </a:schemeClr>
            </a:gs>
            <a:gs pos="30000">
              <a:schemeClr val="accent5">
                <a:hueOff val="-3327248"/>
                <a:satOff val="-5151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3327248"/>
                <a:satOff val="-5151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3327248"/>
                <a:satOff val="-5151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3327248"/>
                <a:satOff val="-5151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3327248"/>
                <a:satOff val="-5151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4CF4BC-4F9F-4A8B-BF73-7536A99E2998}">
      <dsp:nvSpPr>
        <dsp:cNvPr id="0" name=""/>
        <dsp:cNvSpPr/>
      </dsp:nvSpPr>
      <dsp:spPr>
        <a:xfrm>
          <a:off x="2468562" y="1049139"/>
          <a:ext cx="5761037" cy="3641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Speaking on actual topics using the active vocabulary</a:t>
          </a:r>
          <a:endParaRPr lang="ru-RU" sz="24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468562" y="1049139"/>
        <a:ext cx="5761037" cy="1049139"/>
      </dsp:txXfrm>
    </dsp:sp>
    <dsp:sp modelId="{321A9D1F-CC03-4D4B-A61B-96AE9211219E}">
      <dsp:nvSpPr>
        <dsp:cNvPr id="0" name=""/>
        <dsp:cNvSpPr/>
      </dsp:nvSpPr>
      <dsp:spPr>
        <a:xfrm>
          <a:off x="1295995" y="2098278"/>
          <a:ext cx="2345134" cy="2345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654497"/>
                <a:satOff val="-10303"/>
                <a:lumOff val="0"/>
                <a:alphaOff val="0"/>
                <a:shade val="63000"/>
              </a:schemeClr>
            </a:gs>
            <a:gs pos="30000">
              <a:schemeClr val="accent5">
                <a:hueOff val="-6654497"/>
                <a:satOff val="-10303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6654497"/>
                <a:satOff val="-10303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6654497"/>
                <a:satOff val="-10303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6654497"/>
                <a:satOff val="-10303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6654497"/>
                <a:satOff val="-10303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9BB84-549C-497B-9C62-364922331BD0}">
      <dsp:nvSpPr>
        <dsp:cNvPr id="0" name=""/>
        <dsp:cNvSpPr/>
      </dsp:nvSpPr>
      <dsp:spPr>
        <a:xfrm>
          <a:off x="2468562" y="2098278"/>
          <a:ext cx="5761037" cy="2345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Writing essays and abstracts</a:t>
          </a:r>
          <a:endParaRPr lang="ru-RU" sz="24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468562" y="2098278"/>
        <a:ext cx="5761037" cy="1049139"/>
      </dsp:txXfrm>
    </dsp:sp>
    <dsp:sp modelId="{30AB906F-FA25-4875-AFD7-0229BACE9986}">
      <dsp:nvSpPr>
        <dsp:cNvPr id="0" name=""/>
        <dsp:cNvSpPr/>
      </dsp:nvSpPr>
      <dsp:spPr>
        <a:xfrm>
          <a:off x="1943992" y="3147417"/>
          <a:ext cx="1049139" cy="104913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  <a:gs pos="30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BF25C3-A9F8-4083-9112-E17C62D92378}">
      <dsp:nvSpPr>
        <dsp:cNvPr id="0" name=""/>
        <dsp:cNvSpPr/>
      </dsp:nvSpPr>
      <dsp:spPr>
        <a:xfrm>
          <a:off x="2468562" y="3147417"/>
          <a:ext cx="5761037" cy="10491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Listening to the entries recorded by native speakers </a:t>
          </a:r>
          <a:endParaRPr lang="ru-RU" sz="24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468562" y="3147417"/>
        <a:ext cx="5761037" cy="1049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FCA63-AD0F-46C2-AAFA-F4F52AD096A5}">
      <dsp:nvSpPr>
        <dsp:cNvPr id="0" name=""/>
        <dsp:cNvSpPr/>
      </dsp:nvSpPr>
      <dsp:spPr>
        <a:xfrm>
          <a:off x="-5582173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27F6D-9102-4652-83E8-6C497E4B5F58}">
      <dsp:nvSpPr>
        <dsp:cNvPr id="0" name=""/>
        <dsp:cNvSpPr/>
      </dsp:nvSpPr>
      <dsp:spPr>
        <a:xfrm>
          <a:off x="557050" y="379566"/>
          <a:ext cx="7603572" cy="7595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87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розвиток вмінь і навичок усного та писемного мовлення</a:t>
          </a:r>
          <a:endParaRPr lang="ru-RU" sz="2300" kern="1200" dirty="0"/>
        </a:p>
      </dsp:txBody>
      <dsp:txXfrm>
        <a:off x="557050" y="379566"/>
        <a:ext cx="7603572" cy="759527"/>
      </dsp:txXfrm>
    </dsp:sp>
    <dsp:sp modelId="{06A8D456-5347-4B2B-83A6-2DA21D3994F5}">
      <dsp:nvSpPr>
        <dsp:cNvPr id="0" name=""/>
        <dsp:cNvSpPr/>
      </dsp:nvSpPr>
      <dsp:spPr>
        <a:xfrm>
          <a:off x="82346" y="284625"/>
          <a:ext cx="949409" cy="94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CA08C8-E718-442D-BD28-219CECFDC801}">
      <dsp:nvSpPr>
        <dsp:cNvPr id="0" name=""/>
        <dsp:cNvSpPr/>
      </dsp:nvSpPr>
      <dsp:spPr>
        <a:xfrm>
          <a:off x="992505" y="1519054"/>
          <a:ext cx="7168118" cy="759527"/>
        </a:xfrm>
        <a:prstGeom prst="rect">
          <a:avLst/>
        </a:prstGeom>
        <a:gradFill rotWithShape="0">
          <a:gsLst>
            <a:gs pos="0">
              <a:schemeClr val="accent5">
                <a:hueOff val="-3327248"/>
                <a:satOff val="-5151"/>
                <a:lumOff val="0"/>
                <a:alphaOff val="0"/>
                <a:shade val="63000"/>
              </a:schemeClr>
            </a:gs>
            <a:gs pos="30000">
              <a:schemeClr val="accent5">
                <a:hueOff val="-3327248"/>
                <a:satOff val="-5151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3327248"/>
                <a:satOff val="-5151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3327248"/>
                <a:satOff val="-5151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3327248"/>
                <a:satOff val="-5151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3327248"/>
                <a:satOff val="-5151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87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формування вмінь і навичок аудіювання текстів англійською мовою</a:t>
          </a:r>
          <a:endParaRPr lang="ru-RU" sz="2300" kern="1200"/>
        </a:p>
      </dsp:txBody>
      <dsp:txXfrm>
        <a:off x="992505" y="1519054"/>
        <a:ext cx="7168118" cy="759527"/>
      </dsp:txXfrm>
    </dsp:sp>
    <dsp:sp modelId="{EB242087-10FA-4FB6-A559-82D53ACBAF9F}">
      <dsp:nvSpPr>
        <dsp:cNvPr id="0" name=""/>
        <dsp:cNvSpPr/>
      </dsp:nvSpPr>
      <dsp:spPr>
        <a:xfrm>
          <a:off x="517800" y="1424113"/>
          <a:ext cx="949409" cy="94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1EB197-3AD6-48EC-AF4A-1E19E1027131}">
      <dsp:nvSpPr>
        <dsp:cNvPr id="0" name=""/>
        <dsp:cNvSpPr/>
      </dsp:nvSpPr>
      <dsp:spPr>
        <a:xfrm>
          <a:off x="992505" y="2658543"/>
          <a:ext cx="7168118" cy="759527"/>
        </a:xfrm>
        <a:prstGeom prst="rect">
          <a:avLst/>
        </a:prstGeom>
        <a:gradFill rotWithShape="0">
          <a:gsLst>
            <a:gs pos="0">
              <a:schemeClr val="accent5">
                <a:hueOff val="-6654497"/>
                <a:satOff val="-10303"/>
                <a:lumOff val="0"/>
                <a:alphaOff val="0"/>
                <a:shade val="63000"/>
              </a:schemeClr>
            </a:gs>
            <a:gs pos="30000">
              <a:schemeClr val="accent5">
                <a:hueOff val="-6654497"/>
                <a:satOff val="-10303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6654497"/>
                <a:satOff val="-10303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6654497"/>
                <a:satOff val="-10303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6654497"/>
                <a:satOff val="-10303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6654497"/>
                <a:satOff val="-10303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87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удосконалення навичок вивчаючого, ознайомчого та пошукового читання</a:t>
          </a:r>
          <a:endParaRPr lang="ru-RU" sz="2300" kern="1200" dirty="0"/>
        </a:p>
      </dsp:txBody>
      <dsp:txXfrm>
        <a:off x="992505" y="2658543"/>
        <a:ext cx="7168118" cy="759527"/>
      </dsp:txXfrm>
    </dsp:sp>
    <dsp:sp modelId="{22905756-7078-4A91-B19B-D8F5987036B9}">
      <dsp:nvSpPr>
        <dsp:cNvPr id="0" name=""/>
        <dsp:cNvSpPr/>
      </dsp:nvSpPr>
      <dsp:spPr>
        <a:xfrm>
          <a:off x="517800" y="2563602"/>
          <a:ext cx="949409" cy="94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66898F-1616-490E-80F6-A94A4A46CECE}">
      <dsp:nvSpPr>
        <dsp:cNvPr id="0" name=""/>
        <dsp:cNvSpPr/>
      </dsp:nvSpPr>
      <dsp:spPr>
        <a:xfrm>
          <a:off x="557050" y="3798031"/>
          <a:ext cx="7603572" cy="759527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  <a:gs pos="30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87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ознайомлення з політичними, економічними та соціокультурними особливостями англомовних країн</a:t>
          </a:r>
          <a:endParaRPr lang="ru-RU" sz="2300" kern="1200"/>
        </a:p>
      </dsp:txBody>
      <dsp:txXfrm>
        <a:off x="557050" y="3798031"/>
        <a:ext cx="7603572" cy="759527"/>
      </dsp:txXfrm>
    </dsp:sp>
    <dsp:sp modelId="{65C28B07-989B-447F-B5BF-686B0A63291B}">
      <dsp:nvSpPr>
        <dsp:cNvPr id="0" name=""/>
        <dsp:cNvSpPr/>
      </dsp:nvSpPr>
      <dsp:spPr>
        <a:xfrm>
          <a:off x="82346" y="3703090"/>
          <a:ext cx="949409" cy="94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739D9-CB40-4433-B723-505F9BB3C93F}">
      <dsp:nvSpPr>
        <dsp:cNvPr id="0" name=""/>
        <dsp:cNvSpPr/>
      </dsp:nvSpPr>
      <dsp:spPr>
        <a:xfrm>
          <a:off x="0" y="659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83BCD-ADB3-48A2-993D-99DF8549855A}">
      <dsp:nvSpPr>
        <dsp:cNvPr id="0" name=""/>
        <dsp:cNvSpPr/>
      </dsp:nvSpPr>
      <dsp:spPr>
        <a:xfrm>
          <a:off x="0" y="659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Знання</a:t>
          </a:r>
          <a:r>
            <a:rPr lang="uk-UA" sz="1400" b="1" kern="1200" dirty="0" smtClean="0"/>
            <a:t> </a:t>
          </a:r>
          <a:r>
            <a:rPr lang="uk-UA" sz="1400" kern="1200" dirty="0" smtClean="0"/>
            <a:t>сучасних філологічних й дидактичних засад навчання іноземних мов і світової літератури та вміння творчо використовувати різні теорії й досвід (вітчизняний,  закордонний) у процесі вирішення професійних завдань.</a:t>
          </a:r>
          <a:endParaRPr lang="ru-RU" sz="1400" kern="1200" dirty="0"/>
        </a:p>
      </dsp:txBody>
      <dsp:txXfrm>
        <a:off x="0" y="659"/>
        <a:ext cx="8229600" cy="599920"/>
      </dsp:txXfrm>
    </dsp:sp>
    <dsp:sp modelId="{5EC1CAF4-0B0C-4F78-A47F-7CA426DA251F}">
      <dsp:nvSpPr>
        <dsp:cNvPr id="0" name=""/>
        <dsp:cNvSpPr/>
      </dsp:nvSpPr>
      <dsp:spPr>
        <a:xfrm>
          <a:off x="0" y="600579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-1247718"/>
                <a:satOff val="-1932"/>
                <a:lumOff val="0"/>
                <a:alphaOff val="0"/>
                <a:shade val="63000"/>
              </a:schemeClr>
            </a:gs>
            <a:gs pos="30000">
              <a:schemeClr val="accent5">
                <a:hueOff val="-1247718"/>
                <a:satOff val="-1932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1247718"/>
                <a:satOff val="-1932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1247718"/>
                <a:satOff val="-1932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1247718"/>
                <a:satOff val="-1932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1247718"/>
                <a:satOff val="-1932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1247718"/>
              <a:satOff val="-1932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0A709-34CA-4106-A427-0FC0E5F63A84}">
      <dsp:nvSpPr>
        <dsp:cNvPr id="0" name=""/>
        <dsp:cNvSpPr/>
      </dsp:nvSpPr>
      <dsp:spPr>
        <a:xfrm>
          <a:off x="0" y="600579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Знання державного стандарту загальної середньої освіти, навчальних програм з іноземної мови та світової літератури для ЗНЗ та практичних шляхів їхньої реалізації в різних видах урочної та позаурочної діяльності.</a:t>
          </a:r>
          <a:endParaRPr lang="ru-RU" sz="1400" kern="1200" dirty="0"/>
        </a:p>
      </dsp:txBody>
      <dsp:txXfrm>
        <a:off x="0" y="600579"/>
        <a:ext cx="8229600" cy="599920"/>
      </dsp:txXfrm>
    </dsp:sp>
    <dsp:sp modelId="{8B0077BD-C6E5-44F9-93E0-6960E7DEDDBB}">
      <dsp:nvSpPr>
        <dsp:cNvPr id="0" name=""/>
        <dsp:cNvSpPr/>
      </dsp:nvSpPr>
      <dsp:spPr>
        <a:xfrm>
          <a:off x="0" y="1200499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-2495436"/>
                <a:satOff val="-3864"/>
                <a:lumOff val="0"/>
                <a:alphaOff val="0"/>
                <a:shade val="63000"/>
              </a:schemeClr>
            </a:gs>
            <a:gs pos="30000">
              <a:schemeClr val="accent5">
                <a:hueOff val="-2495436"/>
                <a:satOff val="-3864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2495436"/>
                <a:satOff val="-3864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2495436"/>
                <a:satOff val="-3864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2495436"/>
                <a:satOff val="-3864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2495436"/>
                <a:satOff val="-3864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2495436"/>
              <a:satOff val="-3864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D5184-79FB-404E-87DE-3C259680399C}">
      <dsp:nvSpPr>
        <dsp:cNvPr id="0" name=""/>
        <dsp:cNvSpPr/>
      </dsp:nvSpPr>
      <dsp:spPr>
        <a:xfrm>
          <a:off x="0" y="1200499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Застосування сучасних методик й технологій (зокрема інформаційні) для забезпечення якості освітнього процесу в загальноосвітніх навчальних закладах. </a:t>
          </a:r>
          <a:endParaRPr lang="ru-RU" sz="1400" kern="1200"/>
        </a:p>
      </dsp:txBody>
      <dsp:txXfrm>
        <a:off x="0" y="1200499"/>
        <a:ext cx="8229600" cy="599920"/>
      </dsp:txXfrm>
    </dsp:sp>
    <dsp:sp modelId="{6103471D-5CFF-40DD-95CA-B7C00793323D}">
      <dsp:nvSpPr>
        <dsp:cNvPr id="0" name=""/>
        <dsp:cNvSpPr/>
      </dsp:nvSpPr>
      <dsp:spPr>
        <a:xfrm>
          <a:off x="0" y="1800419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-3743154"/>
                <a:satOff val="-5795"/>
                <a:lumOff val="0"/>
                <a:alphaOff val="0"/>
                <a:shade val="63000"/>
              </a:schemeClr>
            </a:gs>
            <a:gs pos="30000">
              <a:schemeClr val="accent5">
                <a:hueOff val="-3743154"/>
                <a:satOff val="-5795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3743154"/>
                <a:satOff val="-5795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3743154"/>
                <a:satOff val="-5795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3743154"/>
                <a:satOff val="-5795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3743154"/>
                <a:satOff val="-5795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3743154"/>
              <a:satOff val="-5795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37666-949B-4404-8B3F-F196A06B3343}">
      <dsp:nvSpPr>
        <dsp:cNvPr id="0" name=""/>
        <dsp:cNvSpPr/>
      </dsp:nvSpPr>
      <dsp:spPr>
        <a:xfrm>
          <a:off x="0" y="1800419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Уміння аналізувати, діагностувати та корегувати власну педагогічну діяльність з метою підвищення ефективності освітнього процесу. </a:t>
          </a:r>
          <a:endParaRPr lang="ru-RU" sz="1400" kern="1200"/>
        </a:p>
      </dsp:txBody>
      <dsp:txXfrm>
        <a:off x="0" y="1800419"/>
        <a:ext cx="8229600" cy="599920"/>
      </dsp:txXfrm>
    </dsp:sp>
    <dsp:sp modelId="{C7F87180-DDA6-4083-8876-05B5167A98C7}">
      <dsp:nvSpPr>
        <dsp:cNvPr id="0" name=""/>
        <dsp:cNvSpPr/>
      </dsp:nvSpPr>
      <dsp:spPr>
        <a:xfrm>
          <a:off x="0" y="2400339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63000"/>
              </a:schemeClr>
            </a:gs>
            <a:gs pos="30000">
              <a:schemeClr val="accent5">
                <a:hueOff val="-4990872"/>
                <a:satOff val="-7727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4990872"/>
                <a:satOff val="-7727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4990872"/>
                <a:satOff val="-7727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4990872"/>
                <a:satOff val="-7727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839CD-6BA7-4DD0-87CA-D3BD3925CA82}">
      <dsp:nvSpPr>
        <dsp:cNvPr id="0" name=""/>
        <dsp:cNvSpPr/>
      </dsp:nvSpPr>
      <dsp:spPr>
        <a:xfrm>
          <a:off x="0" y="2400339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Знання мовних норм, соціокультурної ситуації розвитку української та іноземних мов, що вивчаються, особливості використання мовних одиниць у певному контексті, мовний дискурс художньої літератури й сучасності.  </a:t>
          </a:r>
          <a:endParaRPr lang="ru-RU" sz="1400" kern="1200" dirty="0"/>
        </a:p>
      </dsp:txBody>
      <dsp:txXfrm>
        <a:off x="0" y="2400339"/>
        <a:ext cx="8229600" cy="599920"/>
      </dsp:txXfrm>
    </dsp:sp>
    <dsp:sp modelId="{F4710DA2-55E9-4661-8233-D255D2D266EA}">
      <dsp:nvSpPr>
        <dsp:cNvPr id="0" name=""/>
        <dsp:cNvSpPr/>
      </dsp:nvSpPr>
      <dsp:spPr>
        <a:xfrm>
          <a:off x="0" y="3000260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-6238591"/>
                <a:satOff val="-9659"/>
                <a:lumOff val="0"/>
                <a:alphaOff val="0"/>
                <a:shade val="63000"/>
              </a:schemeClr>
            </a:gs>
            <a:gs pos="30000">
              <a:schemeClr val="accent5">
                <a:hueOff val="-6238591"/>
                <a:satOff val="-9659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6238591"/>
                <a:satOff val="-9659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6238591"/>
                <a:satOff val="-9659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6238591"/>
                <a:satOff val="-9659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6238591"/>
                <a:satOff val="-9659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6238591"/>
              <a:satOff val="-9659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67C0D6-D4FD-46EF-BF52-E4EEDF6061A2}">
      <dsp:nvSpPr>
        <dsp:cNvPr id="0" name=""/>
        <dsp:cNvSpPr/>
      </dsp:nvSpPr>
      <dsp:spPr>
        <a:xfrm>
          <a:off x="0" y="3000260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Володіння комунікативною мовленнєвою компетентністю з української та іноземних мов, здатність удосконалювати й підвищувати власний </a:t>
          </a:r>
          <a:r>
            <a:rPr lang="uk-UA" sz="1400" kern="1200" dirty="0" err="1" smtClean="0"/>
            <a:t>компетентнісний</a:t>
          </a:r>
          <a:r>
            <a:rPr lang="uk-UA" sz="1400" kern="1200" dirty="0" smtClean="0"/>
            <a:t> рівень у вітчизняному та міжнародному контексті.  </a:t>
          </a:r>
          <a:endParaRPr lang="ru-RU" sz="1400" kern="1200" dirty="0"/>
        </a:p>
      </dsp:txBody>
      <dsp:txXfrm>
        <a:off x="0" y="3000260"/>
        <a:ext cx="8229600" cy="599920"/>
      </dsp:txXfrm>
    </dsp:sp>
    <dsp:sp modelId="{ED0D09DE-AF98-43FC-89B8-0C3F574C1941}">
      <dsp:nvSpPr>
        <dsp:cNvPr id="0" name=""/>
        <dsp:cNvSpPr/>
      </dsp:nvSpPr>
      <dsp:spPr>
        <a:xfrm>
          <a:off x="0" y="3600180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-7486308"/>
                <a:satOff val="-11591"/>
                <a:lumOff val="0"/>
                <a:alphaOff val="0"/>
                <a:shade val="63000"/>
              </a:schemeClr>
            </a:gs>
            <a:gs pos="30000">
              <a:schemeClr val="accent5">
                <a:hueOff val="-7486308"/>
                <a:satOff val="-11591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7486308"/>
                <a:satOff val="-11591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7486308"/>
                <a:satOff val="-11591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7486308"/>
                <a:satOff val="-11591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7486308"/>
                <a:satOff val="-11591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7486308"/>
              <a:satOff val="-11591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0012A6-B589-4050-8C39-9F268C7F289F}">
      <dsp:nvSpPr>
        <dsp:cNvPr id="0" name=""/>
        <dsp:cNvSpPr/>
      </dsp:nvSpPr>
      <dsp:spPr>
        <a:xfrm>
          <a:off x="0" y="3600180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Використання гуманістичного потенціалу рідної й німецької мов і світової літератури, другої іноземної мови для формування духовного світу юного покоління громадян України.  </a:t>
          </a:r>
          <a:endParaRPr lang="ru-RU" sz="1400" kern="1200"/>
        </a:p>
      </dsp:txBody>
      <dsp:txXfrm>
        <a:off x="0" y="3600180"/>
        <a:ext cx="8229600" cy="599920"/>
      </dsp:txXfrm>
    </dsp:sp>
    <dsp:sp modelId="{0F5908F1-3064-4B2C-A720-8CBA9735C8D5}">
      <dsp:nvSpPr>
        <dsp:cNvPr id="0" name=""/>
        <dsp:cNvSpPr/>
      </dsp:nvSpPr>
      <dsp:spPr>
        <a:xfrm>
          <a:off x="0" y="4200100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-8734026"/>
                <a:satOff val="-13522"/>
                <a:lumOff val="0"/>
                <a:alphaOff val="0"/>
                <a:shade val="63000"/>
              </a:schemeClr>
            </a:gs>
            <a:gs pos="30000">
              <a:schemeClr val="accent5">
                <a:hueOff val="-8734026"/>
                <a:satOff val="-13522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8734026"/>
                <a:satOff val="-13522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8734026"/>
                <a:satOff val="-13522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8734026"/>
                <a:satOff val="-13522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8734026"/>
                <a:satOff val="-13522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8734026"/>
              <a:satOff val="-13522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6B1CD-5C6B-4E71-BC1C-CBB83DA26D00}">
      <dsp:nvSpPr>
        <dsp:cNvPr id="0" name=""/>
        <dsp:cNvSpPr/>
      </dsp:nvSpPr>
      <dsp:spPr>
        <a:xfrm>
          <a:off x="0" y="4200100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Здатність учитися впродовж життя і вдосконалювати з високим рівнем автономності набуту під час навчання  кваліфікацію. </a:t>
          </a:r>
          <a:endParaRPr lang="ru-RU" sz="1400" kern="1200"/>
        </a:p>
      </dsp:txBody>
      <dsp:txXfrm>
        <a:off x="0" y="4200100"/>
        <a:ext cx="8229600" cy="599920"/>
      </dsp:txXfrm>
    </dsp:sp>
    <dsp:sp modelId="{723B4375-CE31-4901-B01E-7EF08872E971}">
      <dsp:nvSpPr>
        <dsp:cNvPr id="0" name=""/>
        <dsp:cNvSpPr/>
      </dsp:nvSpPr>
      <dsp:spPr>
        <a:xfrm>
          <a:off x="0" y="4800020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  <a:gs pos="30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93F57-F738-4D7E-95E7-6A5697C4A30C}">
      <dsp:nvSpPr>
        <dsp:cNvPr id="0" name=""/>
        <dsp:cNvSpPr/>
      </dsp:nvSpPr>
      <dsp:spPr>
        <a:xfrm>
          <a:off x="0" y="4800020"/>
          <a:ext cx="8229600" cy="5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Здатність аналізувати й вирішувати соціально та особистісно значущі світоглядні проблеми, приймати рішення на  підставі  сформованих  ціннісних орієнтирів, визначати власну соціокультурну позицію в полікультурному суспільстві, бути носієм і захисником  національної культури. </a:t>
          </a:r>
          <a:endParaRPr lang="ru-RU" sz="1400" kern="1200"/>
        </a:p>
      </dsp:txBody>
      <dsp:txXfrm>
        <a:off x="0" y="4800020"/>
        <a:ext cx="8229600" cy="59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7EFA7-3EA0-4F7B-BCEA-FE5EB94DA407}">
      <dsp:nvSpPr>
        <dsp:cNvPr id="0" name=""/>
        <dsp:cNvSpPr/>
      </dsp:nvSpPr>
      <dsp:spPr>
        <a:xfrm>
          <a:off x="1809318" y="1222317"/>
          <a:ext cx="385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76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1790" y="1265955"/>
        <a:ext cx="20818" cy="4163"/>
      </dsp:txXfrm>
    </dsp:sp>
    <dsp:sp modelId="{6E6C0F18-997F-487E-86DA-16C9141AAAF6}">
      <dsp:nvSpPr>
        <dsp:cNvPr id="0" name=""/>
        <dsp:cNvSpPr/>
      </dsp:nvSpPr>
      <dsp:spPr>
        <a:xfrm>
          <a:off x="847" y="724956"/>
          <a:ext cx="1810270" cy="10861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усні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відповіді</a:t>
          </a:r>
          <a:endParaRPr lang="ru-RU" sz="2500" kern="1200" dirty="0"/>
        </a:p>
      </dsp:txBody>
      <dsp:txXfrm>
        <a:off x="847" y="724956"/>
        <a:ext cx="1810270" cy="1086162"/>
      </dsp:txXfrm>
    </dsp:sp>
    <dsp:sp modelId="{DF392AB3-A8FE-4705-A10B-1B38F5411CED}">
      <dsp:nvSpPr>
        <dsp:cNvPr id="0" name=""/>
        <dsp:cNvSpPr/>
      </dsp:nvSpPr>
      <dsp:spPr>
        <a:xfrm>
          <a:off x="905983" y="1809318"/>
          <a:ext cx="2226633" cy="385762"/>
        </a:xfrm>
        <a:custGeom>
          <a:avLst/>
          <a:gdLst/>
          <a:ahLst/>
          <a:cxnLst/>
          <a:rect l="0" t="0" r="0" b="0"/>
          <a:pathLst>
            <a:path>
              <a:moveTo>
                <a:pt x="2226633" y="0"/>
              </a:moveTo>
              <a:lnTo>
                <a:pt x="2226633" y="209981"/>
              </a:lnTo>
              <a:lnTo>
                <a:pt x="0" y="209981"/>
              </a:lnTo>
              <a:lnTo>
                <a:pt x="0" y="385762"/>
              </a:lnTo>
            </a:path>
          </a:pathLst>
        </a:custGeom>
        <a:noFill/>
        <a:ln w="9525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2669" y="2000118"/>
        <a:ext cx="113261" cy="4163"/>
      </dsp:txXfrm>
    </dsp:sp>
    <dsp:sp modelId="{B1D737CE-FA82-4624-92AF-30DFE12B06DF}">
      <dsp:nvSpPr>
        <dsp:cNvPr id="0" name=""/>
        <dsp:cNvSpPr/>
      </dsp:nvSpPr>
      <dsp:spPr>
        <a:xfrm>
          <a:off x="2227481" y="724956"/>
          <a:ext cx="1810270" cy="1086162"/>
        </a:xfrm>
        <a:prstGeom prst="rect">
          <a:avLst/>
        </a:prstGeom>
        <a:gradFill rotWithShape="0">
          <a:gsLst>
            <a:gs pos="0">
              <a:schemeClr val="accent5">
                <a:hueOff val="-3327248"/>
                <a:satOff val="-5151"/>
                <a:lumOff val="0"/>
                <a:alphaOff val="0"/>
                <a:shade val="63000"/>
              </a:schemeClr>
            </a:gs>
            <a:gs pos="30000">
              <a:schemeClr val="accent5">
                <a:hueOff val="-3327248"/>
                <a:satOff val="-5151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3327248"/>
                <a:satOff val="-5151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3327248"/>
                <a:satOff val="-5151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3327248"/>
                <a:satOff val="-5151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3327248"/>
                <a:satOff val="-5151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тестові завдання</a:t>
          </a:r>
          <a:endParaRPr lang="ru-RU" sz="2500" kern="1200"/>
        </a:p>
      </dsp:txBody>
      <dsp:txXfrm>
        <a:off x="2227481" y="724956"/>
        <a:ext cx="1810270" cy="1086162"/>
      </dsp:txXfrm>
    </dsp:sp>
    <dsp:sp modelId="{61CD9EED-0517-4A3C-93E4-06EBB52F7913}">
      <dsp:nvSpPr>
        <dsp:cNvPr id="0" name=""/>
        <dsp:cNvSpPr/>
      </dsp:nvSpPr>
      <dsp:spPr>
        <a:xfrm>
          <a:off x="1809318" y="2724842"/>
          <a:ext cx="385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762" y="45720"/>
              </a:lnTo>
            </a:path>
          </a:pathLst>
        </a:custGeom>
        <a:noFill/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1790" y="2768480"/>
        <a:ext cx="20818" cy="4163"/>
      </dsp:txXfrm>
    </dsp:sp>
    <dsp:sp modelId="{C8F25460-A433-439F-9D2D-67895052C430}">
      <dsp:nvSpPr>
        <dsp:cNvPr id="0" name=""/>
        <dsp:cNvSpPr/>
      </dsp:nvSpPr>
      <dsp:spPr>
        <a:xfrm>
          <a:off x="847" y="2227481"/>
          <a:ext cx="1810270" cy="1086162"/>
        </a:xfrm>
        <a:prstGeom prst="rect">
          <a:avLst/>
        </a:prstGeom>
        <a:gradFill rotWithShape="0">
          <a:gsLst>
            <a:gs pos="0">
              <a:schemeClr val="accent5">
                <a:hueOff val="-6654497"/>
                <a:satOff val="-10303"/>
                <a:lumOff val="0"/>
                <a:alphaOff val="0"/>
                <a:shade val="63000"/>
              </a:schemeClr>
            </a:gs>
            <a:gs pos="30000">
              <a:schemeClr val="accent5">
                <a:hueOff val="-6654497"/>
                <a:satOff val="-10303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6654497"/>
                <a:satOff val="-10303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6654497"/>
                <a:satOff val="-10303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6654497"/>
                <a:satOff val="-10303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6654497"/>
                <a:satOff val="-10303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есе</a:t>
          </a:r>
          <a:endParaRPr lang="ru-RU" sz="2500" kern="1200"/>
        </a:p>
      </dsp:txBody>
      <dsp:txXfrm>
        <a:off x="847" y="2227481"/>
        <a:ext cx="1810270" cy="1086162"/>
      </dsp:txXfrm>
    </dsp:sp>
    <dsp:sp modelId="{69AA11AD-F492-4328-9051-2FBCCA29A594}">
      <dsp:nvSpPr>
        <dsp:cNvPr id="0" name=""/>
        <dsp:cNvSpPr/>
      </dsp:nvSpPr>
      <dsp:spPr>
        <a:xfrm>
          <a:off x="2227481" y="2227481"/>
          <a:ext cx="1810270" cy="1086162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  <a:gs pos="30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-9981745"/>
                <a:satOff val="-15454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9981745"/>
                <a:satOff val="-15454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анотації</a:t>
          </a:r>
          <a:endParaRPr lang="ru-RU" sz="2500" kern="1200"/>
        </a:p>
      </dsp:txBody>
      <dsp:txXfrm>
        <a:off x="2227481" y="2227481"/>
        <a:ext cx="1810270" cy="1086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443A0-3FF6-46DA-B9AD-11A3A319E60B}">
      <dsp:nvSpPr>
        <dsp:cNvPr id="0" name=""/>
        <dsp:cNvSpPr/>
      </dsp:nvSpPr>
      <dsp:spPr>
        <a:xfrm>
          <a:off x="1009650" y="1009650"/>
          <a:ext cx="2221230" cy="2221230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екзамен</a:t>
          </a:r>
          <a:endParaRPr lang="ru-RU" sz="2700" kern="1200" dirty="0"/>
        </a:p>
      </dsp:txBody>
      <dsp:txXfrm>
        <a:off x="1456216" y="1529963"/>
        <a:ext cx="1328098" cy="1141758"/>
      </dsp:txXfrm>
    </dsp:sp>
    <dsp:sp modelId="{84BF8484-6E92-49CA-AAA0-931826598DE9}">
      <dsp:nvSpPr>
        <dsp:cNvPr id="0" name=""/>
        <dsp:cNvSpPr/>
      </dsp:nvSpPr>
      <dsp:spPr>
        <a:xfrm>
          <a:off x="1107815" y="633709"/>
          <a:ext cx="2732112" cy="2732112"/>
        </a:xfrm>
        <a:prstGeom prst="circularArrow">
          <a:avLst>
            <a:gd name="adj1" fmla="val 4878"/>
            <a:gd name="adj2" fmla="val 312630"/>
            <a:gd name="adj3" fmla="val 3131263"/>
            <a:gd name="adj4" fmla="val 15236894"/>
            <a:gd name="adj5" fmla="val 56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B66F4-FA3E-4B98-A046-C3E0C5D33F1A}">
      <dsp:nvSpPr>
        <dsp:cNvPr id="0" name=""/>
        <dsp:cNvSpPr/>
      </dsp:nvSpPr>
      <dsp:spPr>
        <a:xfrm>
          <a:off x="0" y="364475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E31AE-26A9-4042-8C9F-9944A44CE341}">
      <dsp:nvSpPr>
        <dsp:cNvPr id="0" name=""/>
        <dsp:cNvSpPr/>
      </dsp:nvSpPr>
      <dsp:spPr>
        <a:xfrm>
          <a:off x="411480" y="10235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Module 1. Politics</a:t>
          </a:r>
          <a:endParaRPr lang="ru-RU" sz="2400" kern="1200" dirty="0"/>
        </a:p>
      </dsp:txBody>
      <dsp:txXfrm>
        <a:off x="446065" y="44820"/>
        <a:ext cx="5691550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B930D-3AAA-4108-A143-10EBE299EDE6}">
      <dsp:nvSpPr>
        <dsp:cNvPr id="0" name=""/>
        <dsp:cNvSpPr/>
      </dsp:nvSpPr>
      <dsp:spPr>
        <a:xfrm>
          <a:off x="972053" y="262811"/>
          <a:ext cx="3047523" cy="952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05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British Monarchy</a:t>
          </a:r>
          <a:endParaRPr lang="ru-RU" sz="2000" kern="1200"/>
        </a:p>
      </dsp:txBody>
      <dsp:txXfrm>
        <a:off x="972053" y="262811"/>
        <a:ext cx="3047523" cy="952351"/>
      </dsp:txXfrm>
    </dsp:sp>
    <dsp:sp modelId="{DC14C545-0746-4D2C-A4F4-75A31FEA4ED5}">
      <dsp:nvSpPr>
        <dsp:cNvPr id="0" name=""/>
        <dsp:cNvSpPr/>
      </dsp:nvSpPr>
      <dsp:spPr>
        <a:xfrm>
          <a:off x="845073" y="125249"/>
          <a:ext cx="666645" cy="9999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121085-F4CE-4C61-B690-A85434FE0656}">
      <dsp:nvSpPr>
        <dsp:cNvPr id="0" name=""/>
        <dsp:cNvSpPr/>
      </dsp:nvSpPr>
      <dsp:spPr>
        <a:xfrm>
          <a:off x="4337003" y="262811"/>
          <a:ext cx="3047523" cy="952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05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UK Parliament</a:t>
          </a:r>
          <a:endParaRPr lang="ru-RU" sz="2000" kern="1200"/>
        </a:p>
      </dsp:txBody>
      <dsp:txXfrm>
        <a:off x="4337003" y="262811"/>
        <a:ext cx="3047523" cy="952351"/>
      </dsp:txXfrm>
    </dsp:sp>
    <dsp:sp modelId="{A5522D49-30BB-4E28-AA20-6EB919F85D65}">
      <dsp:nvSpPr>
        <dsp:cNvPr id="0" name=""/>
        <dsp:cNvSpPr/>
      </dsp:nvSpPr>
      <dsp:spPr>
        <a:xfrm>
          <a:off x="4210022" y="125249"/>
          <a:ext cx="666645" cy="99996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C8ACF9-E7AB-4294-A234-4CDB307F0A76}">
      <dsp:nvSpPr>
        <dsp:cNvPr id="0" name=""/>
        <dsp:cNvSpPr/>
      </dsp:nvSpPr>
      <dsp:spPr>
        <a:xfrm>
          <a:off x="972053" y="1461715"/>
          <a:ext cx="3047523" cy="952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05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US Presidency</a:t>
          </a:r>
          <a:endParaRPr lang="ru-RU" sz="2000" kern="1200"/>
        </a:p>
      </dsp:txBody>
      <dsp:txXfrm>
        <a:off x="972053" y="1461715"/>
        <a:ext cx="3047523" cy="952351"/>
      </dsp:txXfrm>
    </dsp:sp>
    <dsp:sp modelId="{BC6A2AFD-EE31-4A8C-B48C-5981CA758339}">
      <dsp:nvSpPr>
        <dsp:cNvPr id="0" name=""/>
        <dsp:cNvSpPr/>
      </dsp:nvSpPr>
      <dsp:spPr>
        <a:xfrm>
          <a:off x="845073" y="1324153"/>
          <a:ext cx="666645" cy="9999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BE97E2-272A-4BF0-A2F5-7B57AF6E37AD}">
      <dsp:nvSpPr>
        <dsp:cNvPr id="0" name=""/>
        <dsp:cNvSpPr/>
      </dsp:nvSpPr>
      <dsp:spPr>
        <a:xfrm>
          <a:off x="4337003" y="1461715"/>
          <a:ext cx="3047523" cy="952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05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The USA Congress</a:t>
          </a:r>
          <a:endParaRPr lang="ru-RU" sz="2000" kern="1200"/>
        </a:p>
      </dsp:txBody>
      <dsp:txXfrm>
        <a:off x="4337003" y="1461715"/>
        <a:ext cx="3047523" cy="952351"/>
      </dsp:txXfrm>
    </dsp:sp>
    <dsp:sp modelId="{A75C6C72-043E-43A5-88BC-132BCC7F2F19}">
      <dsp:nvSpPr>
        <dsp:cNvPr id="0" name=""/>
        <dsp:cNvSpPr/>
      </dsp:nvSpPr>
      <dsp:spPr>
        <a:xfrm>
          <a:off x="4210022" y="1324153"/>
          <a:ext cx="666645" cy="99996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7DB16-2FC2-4E95-ADB1-61F094E4E4FB}">
      <dsp:nvSpPr>
        <dsp:cNvPr id="0" name=""/>
        <dsp:cNvSpPr/>
      </dsp:nvSpPr>
      <dsp:spPr>
        <a:xfrm>
          <a:off x="972053" y="2660619"/>
          <a:ext cx="3047523" cy="952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05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Political System of Ukraine</a:t>
          </a:r>
          <a:endParaRPr lang="ru-RU" sz="2000" kern="1200"/>
        </a:p>
      </dsp:txBody>
      <dsp:txXfrm>
        <a:off x="972053" y="2660619"/>
        <a:ext cx="3047523" cy="952351"/>
      </dsp:txXfrm>
    </dsp:sp>
    <dsp:sp modelId="{763E90DC-7FBD-4E58-8381-9E0D2DC56302}">
      <dsp:nvSpPr>
        <dsp:cNvPr id="0" name=""/>
        <dsp:cNvSpPr/>
      </dsp:nvSpPr>
      <dsp:spPr>
        <a:xfrm>
          <a:off x="845073" y="2523058"/>
          <a:ext cx="666645" cy="999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1266EC-53CA-42E3-AB9A-32C437E4DA37}">
      <dsp:nvSpPr>
        <dsp:cNvPr id="0" name=""/>
        <dsp:cNvSpPr/>
      </dsp:nvSpPr>
      <dsp:spPr>
        <a:xfrm>
          <a:off x="4337003" y="2660619"/>
          <a:ext cx="3047523" cy="952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05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Political Parties of the UK, USA, Ukraine</a:t>
          </a:r>
          <a:endParaRPr lang="ru-RU" sz="2000" kern="1200"/>
        </a:p>
      </dsp:txBody>
      <dsp:txXfrm>
        <a:off x="4337003" y="2660619"/>
        <a:ext cx="3047523" cy="952351"/>
      </dsp:txXfrm>
    </dsp:sp>
    <dsp:sp modelId="{8987EBF6-E5AB-4A0A-8C3E-B1B505809230}">
      <dsp:nvSpPr>
        <dsp:cNvPr id="0" name=""/>
        <dsp:cNvSpPr/>
      </dsp:nvSpPr>
      <dsp:spPr>
        <a:xfrm>
          <a:off x="4210022" y="2523058"/>
          <a:ext cx="666645" cy="99996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47BBB9-1E1D-4FD0-B6C2-56398B987B4E}">
      <dsp:nvSpPr>
        <dsp:cNvPr id="0" name=""/>
        <dsp:cNvSpPr/>
      </dsp:nvSpPr>
      <dsp:spPr>
        <a:xfrm>
          <a:off x="2654528" y="3859524"/>
          <a:ext cx="3047523" cy="952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05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Election System of the UK, USA, Ukraine</a:t>
          </a:r>
          <a:endParaRPr lang="ru-RU" sz="2000" kern="1200"/>
        </a:p>
      </dsp:txBody>
      <dsp:txXfrm>
        <a:off x="2654528" y="3859524"/>
        <a:ext cx="3047523" cy="952351"/>
      </dsp:txXfrm>
    </dsp:sp>
    <dsp:sp modelId="{D3D232E0-46B0-4A7C-A8F2-B23B9B193B2E}">
      <dsp:nvSpPr>
        <dsp:cNvPr id="0" name=""/>
        <dsp:cNvSpPr/>
      </dsp:nvSpPr>
      <dsp:spPr>
        <a:xfrm>
          <a:off x="2527548" y="3721962"/>
          <a:ext cx="666645" cy="9999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7C17-91D2-4D18-9190-A08A9C6BA25C}">
      <dsp:nvSpPr>
        <dsp:cNvPr id="0" name=""/>
        <dsp:cNvSpPr/>
      </dsp:nvSpPr>
      <dsp:spPr>
        <a:xfrm>
          <a:off x="0" y="36508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409D99-91E3-4BB3-8775-D885C1AD86A5}">
      <dsp:nvSpPr>
        <dsp:cNvPr id="0" name=""/>
        <dsp:cNvSpPr/>
      </dsp:nvSpPr>
      <dsp:spPr>
        <a:xfrm>
          <a:off x="411480" y="10843"/>
          <a:ext cx="5760720" cy="70848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alpha val="9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alpha val="9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Module 2. The Law</a:t>
          </a:r>
          <a:endParaRPr lang="ru-RU" sz="2400" kern="1200" dirty="0"/>
        </a:p>
      </dsp:txBody>
      <dsp:txXfrm>
        <a:off x="446065" y="45428"/>
        <a:ext cx="5691550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786E-8A81-4A28-9D0C-9A6E005D86A4}">
      <dsp:nvSpPr>
        <dsp:cNvPr id="0" name=""/>
        <dsp:cNvSpPr/>
      </dsp:nvSpPr>
      <dsp:spPr>
        <a:xfrm>
          <a:off x="160508" y="447472"/>
          <a:ext cx="3834479" cy="119827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Legal System of the UK, USA, Ukraine</a:t>
          </a:r>
          <a:endParaRPr lang="ru-RU" sz="2900" kern="1200"/>
        </a:p>
      </dsp:txBody>
      <dsp:txXfrm>
        <a:off x="160508" y="447472"/>
        <a:ext cx="3834479" cy="1198274"/>
      </dsp:txXfrm>
    </dsp:sp>
    <dsp:sp modelId="{AFE4748B-F664-4722-9A25-892FB52A98C8}">
      <dsp:nvSpPr>
        <dsp:cNvPr id="0" name=""/>
        <dsp:cNvSpPr/>
      </dsp:nvSpPr>
      <dsp:spPr>
        <a:xfrm>
          <a:off x="738" y="274388"/>
          <a:ext cx="838792" cy="1258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5D630-C978-4845-BABE-5EB57E51ED45}">
      <dsp:nvSpPr>
        <dsp:cNvPr id="0" name=""/>
        <dsp:cNvSpPr/>
      </dsp:nvSpPr>
      <dsp:spPr>
        <a:xfrm>
          <a:off x="4394382" y="447472"/>
          <a:ext cx="3834479" cy="119827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Civil and Criminal Law</a:t>
          </a:r>
          <a:endParaRPr lang="ru-RU" sz="2900" kern="1200"/>
        </a:p>
      </dsp:txBody>
      <dsp:txXfrm>
        <a:off x="4394382" y="447472"/>
        <a:ext cx="3834479" cy="1198274"/>
      </dsp:txXfrm>
    </dsp:sp>
    <dsp:sp modelId="{BEAB3B1E-C200-4BFE-9C2D-374243DA0AF4}">
      <dsp:nvSpPr>
        <dsp:cNvPr id="0" name=""/>
        <dsp:cNvSpPr/>
      </dsp:nvSpPr>
      <dsp:spPr>
        <a:xfrm>
          <a:off x="4234612" y="274388"/>
          <a:ext cx="838792" cy="12581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8785D-B869-405A-9F91-F7AD5470CAF3}">
      <dsp:nvSpPr>
        <dsp:cNvPr id="0" name=""/>
        <dsp:cNvSpPr/>
      </dsp:nvSpPr>
      <dsp:spPr>
        <a:xfrm>
          <a:off x="160508" y="1955967"/>
          <a:ext cx="3834479" cy="119827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Types of Crimes</a:t>
          </a:r>
          <a:endParaRPr lang="ru-RU" sz="2900" kern="1200"/>
        </a:p>
      </dsp:txBody>
      <dsp:txXfrm>
        <a:off x="160508" y="1955967"/>
        <a:ext cx="3834479" cy="1198274"/>
      </dsp:txXfrm>
    </dsp:sp>
    <dsp:sp modelId="{5390A55F-3013-4619-B54A-6A784D243C9B}">
      <dsp:nvSpPr>
        <dsp:cNvPr id="0" name=""/>
        <dsp:cNvSpPr/>
      </dsp:nvSpPr>
      <dsp:spPr>
        <a:xfrm>
          <a:off x="738" y="1782883"/>
          <a:ext cx="838792" cy="125818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074BE-DB69-4BCC-BE06-9C96B0EDD483}">
      <dsp:nvSpPr>
        <dsp:cNvPr id="0" name=""/>
        <dsp:cNvSpPr/>
      </dsp:nvSpPr>
      <dsp:spPr>
        <a:xfrm>
          <a:off x="4394382" y="1955967"/>
          <a:ext cx="3834479" cy="119827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Types of Punishment</a:t>
          </a:r>
          <a:endParaRPr lang="ru-RU" sz="2900" kern="1200"/>
        </a:p>
      </dsp:txBody>
      <dsp:txXfrm>
        <a:off x="4394382" y="1955967"/>
        <a:ext cx="3834479" cy="1198274"/>
      </dsp:txXfrm>
    </dsp:sp>
    <dsp:sp modelId="{1169116D-E414-4C53-8ECD-C712BF8B663F}">
      <dsp:nvSpPr>
        <dsp:cNvPr id="0" name=""/>
        <dsp:cNvSpPr/>
      </dsp:nvSpPr>
      <dsp:spPr>
        <a:xfrm>
          <a:off x="4234612" y="1782883"/>
          <a:ext cx="838792" cy="125818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33FC4-A67C-4797-8191-517FF0B3E18C}">
      <dsp:nvSpPr>
        <dsp:cNvPr id="0" name=""/>
        <dsp:cNvSpPr/>
      </dsp:nvSpPr>
      <dsp:spPr>
        <a:xfrm>
          <a:off x="160508" y="3464461"/>
          <a:ext cx="3834479" cy="119827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The Trial</a:t>
          </a:r>
          <a:endParaRPr lang="ru-RU" sz="2900" kern="1200"/>
        </a:p>
      </dsp:txBody>
      <dsp:txXfrm>
        <a:off x="160508" y="3464461"/>
        <a:ext cx="3834479" cy="1198274"/>
      </dsp:txXfrm>
    </dsp:sp>
    <dsp:sp modelId="{78965A1E-9DE9-45FD-BC67-F30EC74F8CB0}">
      <dsp:nvSpPr>
        <dsp:cNvPr id="0" name=""/>
        <dsp:cNvSpPr/>
      </dsp:nvSpPr>
      <dsp:spPr>
        <a:xfrm>
          <a:off x="738" y="3291377"/>
          <a:ext cx="838792" cy="1258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CBED3-4669-4E81-AF97-8247E032A532}">
      <dsp:nvSpPr>
        <dsp:cNvPr id="0" name=""/>
        <dsp:cNvSpPr/>
      </dsp:nvSpPr>
      <dsp:spPr>
        <a:xfrm>
          <a:off x="4394382" y="3464461"/>
          <a:ext cx="3834479" cy="119827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Human Rights</a:t>
          </a:r>
          <a:endParaRPr lang="ru-RU" sz="2900" kern="1200"/>
        </a:p>
      </dsp:txBody>
      <dsp:txXfrm>
        <a:off x="4394382" y="3464461"/>
        <a:ext cx="3834479" cy="1198274"/>
      </dsp:txXfrm>
    </dsp:sp>
    <dsp:sp modelId="{2AE70105-34B1-4640-B81A-158CDA9A6890}">
      <dsp:nvSpPr>
        <dsp:cNvPr id="0" name=""/>
        <dsp:cNvSpPr/>
      </dsp:nvSpPr>
      <dsp:spPr>
        <a:xfrm>
          <a:off x="4234612" y="3291377"/>
          <a:ext cx="838792" cy="125818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73ECBF-7A1C-49C0-9AEC-A25995C7EC3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3A291E-75B6-4FA2-A707-6ADBF148EB9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3749841"/>
              </p:ext>
            </p:extLst>
          </p:nvPr>
        </p:nvGraphicFramePr>
        <p:xfrm>
          <a:off x="827584" y="548680"/>
          <a:ext cx="777686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984776" cy="3240360"/>
          </a:xfrm>
        </p:spPr>
        <p:txBody>
          <a:bodyPr>
            <a:normAutofit fontScale="85000" lnSpcReduction="10000"/>
          </a:bodyPr>
          <a:lstStyle/>
          <a:p>
            <a:pPr lvl="0" algn="ctr">
              <a:lnSpc>
                <a:spcPct val="150000"/>
              </a:lnSpc>
              <a:buClr>
                <a:srgbClr val="CFC60D"/>
              </a:buClr>
              <a:buSzPct val="85000"/>
            </a:pP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Викладач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: </a:t>
            </a:r>
          </a:p>
          <a:p>
            <a:pPr lvl="0" algn="ctr">
              <a:lnSpc>
                <a:spcPct val="150000"/>
              </a:lnSpc>
              <a:buClr>
                <a:srgbClr val="CFC60D"/>
              </a:buClr>
              <a:buSzPct val="85000"/>
            </a:pP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Зуброва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 Ольга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Андріївна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, </a:t>
            </a:r>
          </a:p>
          <a:p>
            <a:pPr lvl="0" algn="ctr">
              <a:lnSpc>
                <a:spcPct val="150000"/>
              </a:lnSpc>
              <a:buClr>
                <a:srgbClr val="CFC60D"/>
              </a:buClr>
              <a:buSzPct val="85000"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кандидат 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педагогічних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 наук, доцент 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кафедри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англійської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мови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 та методики 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її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Miama Nueva" pitchFamily="2" charset="-52"/>
              </a:rPr>
              <a:t>викладання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Miama Nueva" pitchFamily="2" charset="-52"/>
            </a:endParaRPr>
          </a:p>
          <a:p>
            <a:pPr lvl="0" algn="ctr">
              <a:lnSpc>
                <a:spcPct val="150000"/>
              </a:lnSpc>
              <a:buClr>
                <a:srgbClr val="CFC60D"/>
              </a:buClr>
              <a:buSzPct val="85000"/>
            </a:pPr>
            <a:endParaRPr lang="uk-UA" dirty="0" smtClean="0">
              <a:solidFill>
                <a:schemeClr val="accent6">
                  <a:lumMod val="75000"/>
                </a:schemeClr>
              </a:solidFill>
              <a:latin typeface="Miama Nueva" pitchFamily="2" charset="-52"/>
            </a:endParaRPr>
          </a:p>
          <a:p>
            <a:pPr lvl="0" algn="ctr">
              <a:lnSpc>
                <a:spcPct val="150000"/>
              </a:lnSpc>
              <a:buClr>
                <a:srgbClr val="CFC60D"/>
              </a:buClr>
              <a:buSzPct val="85000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Курс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викладається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англійською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BatangChe" pitchFamily="49" charset="-127"/>
              <a:ea typeface="BatangChe" pitchFamily="49" charset="-127"/>
            </a:endParaRPr>
          </a:p>
          <a:p>
            <a:endParaRPr lang="ru-RU" dirty="0">
              <a:solidFill>
                <a:srgbClr val="86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5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305901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388043"/>
            <a:ext cx="8208912" cy="7200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3200" b="1" dirty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+mj-cs"/>
              </a:rPr>
              <a:t>Types of Activity to Improve Your English:</a:t>
            </a:r>
            <a:endParaRPr lang="ru-RU" sz="32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3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1"/>
    </mc:Choice>
    <mc:Fallback xmlns="">
      <p:transition spd="slow" advTm="1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</a:rPr>
              <a:t>Мета курсу: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44341070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76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2"/>
    </mc:Choice>
    <mc:Fallback xmlns="">
      <p:transition spd="slow" advTm="11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uk-UA" sz="4000" dirty="0">
                <a:solidFill>
                  <a:schemeClr val="accent5">
                    <a:lumMod val="75000"/>
                  </a:schemeClr>
                </a:solidFill>
              </a:rPr>
              <a:t>Програмні результати навчання: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82943710"/>
              </p:ext>
            </p:extLst>
          </p:nvPr>
        </p:nvGraphicFramePr>
        <p:xfrm>
          <a:off x="457200" y="90872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6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83"/>
    </mc:Choice>
    <mc:Fallback xmlns="">
      <p:transition advTm="8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uk-UA" sz="4000" dirty="0">
                <a:solidFill>
                  <a:schemeClr val="accent5">
                    <a:lumMod val="75000"/>
                  </a:schemeClr>
                </a:solidFill>
              </a:rPr>
              <a:t>Форми контролю: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uk-UA" dirty="0" smtClean="0"/>
          </a:p>
          <a:p>
            <a:endParaRPr lang="uk-UA" dirty="0"/>
          </a:p>
          <a:p>
            <a:r>
              <a:rPr lang="uk-UA" sz="2800" dirty="0">
                <a:solidFill>
                  <a:schemeClr val="accent6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Поточний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контроль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dirty="0">
                <a:solidFill>
                  <a:schemeClr val="accent6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Підсумковий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контроль: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05770499"/>
              </p:ext>
            </p:extLst>
          </p:nvPr>
        </p:nvGraphicFramePr>
        <p:xfrm>
          <a:off x="457200" y="2133600"/>
          <a:ext cx="403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26823891"/>
              </p:ext>
            </p:extLst>
          </p:nvPr>
        </p:nvGraphicFramePr>
        <p:xfrm>
          <a:off x="4648200" y="2133600"/>
          <a:ext cx="403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825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0"/>
    </mc:Choice>
    <mc:Fallback xmlns="">
      <p:transition spd="slow" advTm="12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 animBg="1"/>
      <p:bldP spid="8" grpId="0" build="p" animBg="1"/>
      <p:bldGraphic spid="10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4805052"/>
              </p:ext>
            </p:extLst>
          </p:nvPr>
        </p:nvGraphicFramePr>
        <p:xfrm>
          <a:off x="323528" y="332656"/>
          <a:ext cx="8229600" cy="97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8186895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1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0"/>
    </mc:Choice>
    <mc:Fallback xmlns="">
      <p:transition spd="slow" advTm="12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8649338"/>
              </p:ext>
            </p:extLst>
          </p:nvPr>
        </p:nvGraphicFramePr>
        <p:xfrm>
          <a:off x="467544" y="260648"/>
          <a:ext cx="8229600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8769503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04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9"/>
    </mc:Choice>
    <mc:Fallback xmlns="">
      <p:transition spd="slow" advTm="10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3696256"/>
              </p:ext>
            </p:extLst>
          </p:nvPr>
        </p:nvGraphicFramePr>
        <p:xfrm>
          <a:off x="457200" y="188640"/>
          <a:ext cx="82296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1059386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39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2"/>
    </mc:Choice>
    <mc:Fallback xmlns="">
      <p:transition spd="slow" advTm="13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Reading</a:t>
            </a:r>
            <a:endParaRPr lang="ru-RU" sz="4000" b="1" dirty="0">
              <a:solidFill>
                <a:srgbClr val="0070C0"/>
              </a:solidFill>
              <a:latin typeface="Gulim" pitchFamily="34" charset="-127"/>
              <a:ea typeface="Gulim" pitchFamily="34" charset="-127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0250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746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5"/>
    </mc:Choice>
    <mc:Fallback xmlns="">
      <p:transition spd="slow" advTm="9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Writing</a:t>
            </a:r>
            <a:endParaRPr lang="ru-RU" sz="4000" b="1" dirty="0">
              <a:solidFill>
                <a:srgbClr val="0070C0"/>
              </a:solidFill>
              <a:latin typeface="Gulim" pitchFamily="34" charset="-127"/>
              <a:ea typeface="Gulim" pitchFamily="34" charset="-127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3778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075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1"/>
    </mc:Choice>
    <mc:Fallback xmlns="">
      <p:transition spd="slow" advTm="9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0.9|1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|1.7|2.5|1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268</TotalTime>
  <Words>447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Презентация PowerPoint</vt:lpstr>
      <vt:lpstr>Мета курсу:</vt:lpstr>
      <vt:lpstr>Програмні результати навчання:</vt:lpstr>
      <vt:lpstr>Форми контролю:</vt:lpstr>
      <vt:lpstr>Презентация PowerPoint</vt:lpstr>
      <vt:lpstr>Презентация PowerPoint</vt:lpstr>
      <vt:lpstr>Презентация PowerPoint</vt:lpstr>
      <vt:lpstr>Reading</vt:lpstr>
      <vt:lpstr>Writing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Практичний курс другої іноземної мови (4 курс)</dc:title>
  <dc:creator>ADMIN</dc:creator>
  <cp:lastModifiedBy>ADMIN</cp:lastModifiedBy>
  <cp:revision>28</cp:revision>
  <dcterms:created xsi:type="dcterms:W3CDTF">2020-06-16T11:03:44Z</dcterms:created>
  <dcterms:modified xsi:type="dcterms:W3CDTF">2020-08-15T09:54:35Z</dcterms:modified>
</cp:coreProperties>
</file>